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8F6CD09A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829A07-AB8C-E7A3-767D-614D24757345}" name="Usuario invitado" initials="Ui" userId="S::urn:spo:tenantanon#f57e979f-3a46-4eb2-a26e-e277439e1240::" providerId="AD"/>
  <p188:author id="{B7F2A90B-DE70-6EE2-5347-2115D8F7F891}" name="Valentina Gracia Magallón" initials="VM" userId="S::valentina.gracia@somosnarrativa.cl::b80d4ab2-c0fc-4829-9988-c48da4df8d8d" providerId="AD"/>
  <p188:author id="{3FA890C4-411B-1418-2189-C4018F9E130C}" name="Maria Trinidad Gomez Vicuna" initials="MV" userId="S::marigomezv_udd.cl#ext#@somosnarrativa.onmicrosoft.com::61f3cc49-1d14-4f08-b749-e1ca0c23fa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B852"/>
    <a:srgbClr val="2FB752"/>
    <a:srgbClr val="E9FFE2"/>
    <a:srgbClr val="13BF46"/>
    <a:srgbClr val="154D19"/>
    <a:srgbClr val="16C045"/>
    <a:srgbClr val="7CFF43"/>
    <a:srgbClr val="30B6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4D509-63F2-0D63-2E86-AFDBADE0337F}" v="62" dt="2025-12-29T12:25:34.0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omments/modernComment_100_8F6CD09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4DEA40F-00F8-4E8D-B732-9FEBF8FC0292}" authorId="{5E829A07-AB8C-E7A3-767D-614D24757345}" status="resolved" created="2025-12-17T21:09:38.879" complete="100000">
    <pc:sldMkLst xmlns:pc="http://schemas.microsoft.com/office/powerpoint/2013/main/command">
      <pc:docMk/>
      <pc:sldMk cId="2406273178" sldId="256"/>
    </pc:sldMkLst>
    <p188:txBody>
      <a:bodyPr/>
      <a:lstStyle/>
      <a:p>
        <a:r>
          <a:rPr lang="es-ES"/>
          <a:t>en el grafico de tendencia, agregar números, revisar datos (/no podria haber un mes en el que el accidentes totales sea menor que acc de vehiculos), poner fuente abajo (ya lo hicimos), y  las etiquetas de las lineas agregarlas a las lineas en el mismo color de la linea (no como leyenda aparte).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18T16:47:00.612" authorId="{3FA890C4-411B-1418-2189-C4018F9E130C}"/>
          </p223:rxn>
        </p223:reactions>
      </p:ext>
    </p188:extLst>
  </p188:cm>
  <p188:cm id="{7DC1555E-1536-46FF-9067-FBD030849F43}" authorId="{5E829A07-AB8C-E7A3-767D-614D24757345}" status="resolved" created="2025-12-17T21:10:22.146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spMk id="97" creationId="{020CEC3E-38CF-2465-B4E4-AB3B4ED06924}"/>
    </ac:deMkLst>
    <p188:txBody>
      <a:bodyPr/>
      <a:lstStyle/>
      <a:p>
        <a:r>
          <a:rPr lang="es-ES"/>
          <a:t>en el 312, dejar todos los numeros del mapa con font Achs (nueva serif medium), y en verde clarito achs (el del logo).  </a:t>
        </a:r>
      </a:p>
    </p188:txBody>
  </p188:cm>
  <p188:cm id="{BF44DE84-1842-43D2-8946-D0DD60F4FD9A}" authorId="{5E829A07-AB8C-E7A3-767D-614D24757345}" status="resolved" created="2025-12-17T21:10:59.178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spMk id="8" creationId="{93C251E3-0373-FA93-59F5-55B96F15BD66}"/>
    </ac:deMkLst>
    <p188:txBody>
      <a:bodyPr/>
      <a:lstStyle/>
      <a:p>
        <a:r>
          <a:rPr lang="es-ES"/>
          <a:t>cambiamos la redacción de la interpretación, habria que copiar este parrafo en todas las infografias. </a:t>
        </a:r>
      </a:p>
    </p188:txBody>
  </p188:cm>
  <p188:cm id="{74703F34-0E7B-4267-9907-264DF70CBCAC}" authorId="{5E829A07-AB8C-E7A3-767D-614D24757345}" status="resolved" created="2025-12-17T21:11:46.491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spMk id="99" creationId="{537109D9-BED8-8EA0-EACB-19378733AF46}"/>
      <ac:txMk cp="3" len="60">
        <ac:context len="77" hash="3239844889"/>
      </ac:txMk>
    </ac:txMkLst>
    <p188:pos x="681102" y="313150"/>
    <p188:txBody>
      <a:bodyPr/>
      <a:lstStyle/>
      <a:p>
        <a:r>
          <a:rPr lang="es-ES"/>
          <a:t>al grafico de hombres y muejres le falta la font abajo (misma del grafico de tendencia) agrandar esta leyenda "</a:t>
        </a:r>
      </a:p>
    </p188:txBody>
  </p188:cm>
  <p188:cm id="{E1091936-817D-4044-AB65-26E03AFD3CCD}" authorId="{5E829A07-AB8C-E7A3-767D-614D24757345}" status="resolved" created="2025-12-17T21:12:00.851" complete="100000">
    <pc:sldMkLst xmlns:pc="http://schemas.microsoft.com/office/powerpoint/2013/main/command">
      <pc:docMk/>
      <pc:sldMk cId="2406273178" sldId="256"/>
    </pc:sldMkLst>
    <p188:txBody>
      <a:bodyPr/>
      <a:lstStyle/>
      <a:p>
        <a:r>
          <a:rPr lang="es-ES"/>
          <a:t>agradar esta leyenda: Cifra total de accidentes de trayecto a nivel nacional en 2025​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12-18T15:25:34.423" authorId="{3FA890C4-411B-1418-2189-C4018F9E130C}"/>
          </p223:rxn>
        </p223:reactions>
      </p:ext>
    </p188:extLst>
  </p188:cm>
  <p188:cm id="{19859A21-55BD-424F-A510-C07F8EEEF3F8}" authorId="{5E829A07-AB8C-E7A3-767D-614D24757345}" status="resolved" created="2025-12-17T21:12:27.351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picMk id="76" creationId="{67292C3A-DCAC-35B1-A776-83966890A5C3}"/>
    </ac:deMkLst>
    <p188:txBody>
      <a:bodyPr/>
      <a:lstStyle/>
      <a:p>
        <a:r>
          <a:rPr lang="es-ES"/>
          <a:t>sacar el eje de la Y en el grafico de tendencia </a:t>
        </a:r>
      </a:p>
    </p188:txBody>
  </p188:cm>
  <p188:cm id="{975C15BD-2F35-42FA-BDE5-A8BC271CE793}" authorId="{B7F2A90B-DE70-6EE2-5347-2115D8F7F891}" status="resolved" created="2025-12-21T15:10:26.866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picMk id="76" creationId="{67292C3A-DCAC-35B1-A776-83966890A5C3}"/>
    </ac:deMkLst>
    <p188:txBody>
      <a:bodyPr/>
      <a:lstStyle/>
      <a:p>
        <a:r>
          <a:rPr lang="es-ES"/>
          <a:t>Ordenar mejor las etiquetas de los puntos para que todas se puedan ver bien. Por ejemplo, en sept25, el 35 debería ir en la línea más oscura y no abajo. Que no queden números superpuestos porfa.</a:t>
        </a:r>
      </a:p>
    </p188:txBody>
  </p188:cm>
  <p188:cm id="{CD48B459-5215-4DA8-A1EE-2399270F7B2B}" authorId="{5E829A07-AB8C-E7A3-767D-614D24757345}" created="2025-12-23T12:15:11.62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spMk id="140" creationId="{37645D35-8190-D7C5-CEA5-B63AF1853514}"/>
    </ac:deMkLst>
    <p188:txBody>
      <a:bodyPr/>
      <a:lstStyle/>
      <a:p>
        <a:r>
          <a:rPr lang="es-ES"/>
          <a:t>Revisr numeros que quedan cortados</a:t>
        </a:r>
      </a:p>
    </p188:txBody>
  </p188:cm>
  <p188:cm id="{15A733A7-6326-4C81-9FC8-ED8CB8417977}" authorId="{5E829A07-AB8C-E7A3-767D-614D24757345}" created="2025-12-23T12:15:19.12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06273178" sldId="256"/>
      <ac:spMk id="140" creationId="{37645D35-8190-D7C5-CEA5-B63AF1853514}"/>
    </ac:deMkLst>
    <p188:txBody>
      <a:bodyPr/>
      <a:lstStyle/>
      <a:p>
        <a:r>
          <a:rPr lang="es-ES"/>
          <a:t>esta letra es muy chica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D7EA5-ECCC-4B1D-92E6-C08F9D15FB51}" type="datetimeFigureOut">
              <a:t>05/01/2026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F2D83-A045-4F12-BA47-3CD78763233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10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5080">
              <a:spcBef>
                <a:spcPts val="100"/>
              </a:spcBef>
            </a:pPr>
            <a:r>
              <a:rPr lang="es-ES">
                <a:solidFill>
                  <a:srgbClr val="154D19"/>
                </a:solidFill>
              </a:rPr>
              <a:t>A nivel nacional entre </a:t>
            </a:r>
            <a:r>
              <a:rPr lang="es-ES" b="1">
                <a:solidFill>
                  <a:srgbClr val="154D19"/>
                </a:solidFill>
              </a:rPr>
              <a:t>enero-sept</a:t>
            </a:r>
            <a:endParaRPr lang="es-ES"/>
          </a:p>
          <a:p>
            <a:pPr marR="5080">
              <a:spcBef>
                <a:spcPts val="100"/>
              </a:spcBef>
            </a:pPr>
            <a:r>
              <a:rPr lang="es-ES" b="1">
                <a:solidFill>
                  <a:srgbClr val="154D19"/>
                </a:solidFill>
              </a:rPr>
              <a:t>de 2025, se reportaron 31.098</a:t>
            </a:r>
            <a:r>
              <a:rPr lang="es-ES">
                <a:solidFill>
                  <a:srgbClr val="154D19"/>
                </a:solidFill>
              </a:rPr>
              <a:t> accidentes de trayecto que involucran a vehículos menores.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7F2D83-A045-4F12-BA47-3CD787632334}" type="slidenum"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336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microsoft.com/office/2018/10/relationships/comments" Target="../comments/modernComment_100_8F6CD09A.xml"/><Relationship Id="rId21" Type="http://schemas.openxmlformats.org/officeDocument/2006/relationships/image" Target="../media/image18.pn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21.png"/><Relationship Id="rId5" Type="http://schemas.openxmlformats.org/officeDocument/2006/relationships/image" Target="../media/image2.sv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EC7C50B-0CF1-CB94-C7FA-4CA7ED293DF4}"/>
              </a:ext>
            </a:extLst>
          </p:cNvPr>
          <p:cNvSpPr/>
          <p:nvPr/>
        </p:nvSpPr>
        <p:spPr>
          <a:xfrm rot="21240000">
            <a:off x="2629410" y="-605623"/>
            <a:ext cx="2267259" cy="1858687"/>
          </a:xfrm>
          <a:prstGeom prst="roundRect">
            <a:avLst/>
          </a:prstGeom>
          <a:solidFill>
            <a:srgbClr val="7CFF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28A7317-D62A-A4D8-DBC3-4174A581C18E}"/>
              </a:ext>
            </a:extLst>
          </p:cNvPr>
          <p:cNvSpPr/>
          <p:nvPr/>
        </p:nvSpPr>
        <p:spPr>
          <a:xfrm>
            <a:off x="-46547" y="-478014"/>
            <a:ext cx="4847446" cy="1846994"/>
          </a:xfrm>
          <a:prstGeom prst="roundRect">
            <a:avLst/>
          </a:prstGeom>
          <a:solidFill>
            <a:srgbClr val="2EB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0C09A74E-15FA-9407-A108-DF808A6ED2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0117" y="466500"/>
            <a:ext cx="647700" cy="647700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2AC0E518-CAF5-ACA9-E05F-B84EB6F61F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05233" y="7075745"/>
            <a:ext cx="2059478" cy="2067790"/>
          </a:xfrm>
          <a:prstGeom prst="rect">
            <a:avLst/>
          </a:prstGeom>
        </p:spPr>
      </p:pic>
      <p:grpSp>
        <p:nvGrpSpPr>
          <p:cNvPr id="15" name="object 57">
            <a:extLst>
              <a:ext uri="{FF2B5EF4-FFF2-40B4-BE49-F238E27FC236}">
                <a16:creationId xmlns:a16="http://schemas.microsoft.com/office/drawing/2014/main" id="{493AB00B-6B7A-345E-99A8-AD4DFC8A1D17}"/>
              </a:ext>
            </a:extLst>
          </p:cNvPr>
          <p:cNvGrpSpPr/>
          <p:nvPr/>
        </p:nvGrpSpPr>
        <p:grpSpPr>
          <a:xfrm>
            <a:off x="2881722" y="1529865"/>
            <a:ext cx="2082697" cy="696053"/>
            <a:chOff x="4401191" y="1717263"/>
            <a:chExt cx="1933892" cy="652099"/>
          </a:xfrm>
        </p:grpSpPr>
        <p:sp>
          <p:nvSpPr>
            <p:cNvPr id="16" name="object 58">
              <a:extLst>
                <a:ext uri="{FF2B5EF4-FFF2-40B4-BE49-F238E27FC236}">
                  <a16:creationId xmlns:a16="http://schemas.microsoft.com/office/drawing/2014/main" id="{3EDCD37B-8038-7FDB-EFEB-E98C009E252C}"/>
                </a:ext>
              </a:extLst>
            </p:cNvPr>
            <p:cNvSpPr/>
            <p:nvPr/>
          </p:nvSpPr>
          <p:spPr>
            <a:xfrm>
              <a:off x="5125161" y="1819113"/>
              <a:ext cx="1205865" cy="417830"/>
            </a:xfrm>
            <a:custGeom>
              <a:avLst/>
              <a:gdLst/>
              <a:ahLst/>
              <a:cxnLst/>
              <a:rect l="l" t="t" r="r" b="b"/>
              <a:pathLst>
                <a:path w="1205864" h="417830">
                  <a:moveTo>
                    <a:pt x="621260" y="0"/>
                  </a:moveTo>
                  <a:lnTo>
                    <a:pt x="528781" y="14289"/>
                  </a:lnTo>
                  <a:lnTo>
                    <a:pt x="454334" y="64574"/>
                  </a:lnTo>
                  <a:lnTo>
                    <a:pt x="359395" y="165756"/>
                  </a:lnTo>
                  <a:lnTo>
                    <a:pt x="354711" y="167810"/>
                  </a:lnTo>
                  <a:lnTo>
                    <a:pt x="329936" y="173146"/>
                  </a:lnTo>
                  <a:lnTo>
                    <a:pt x="268982" y="180527"/>
                  </a:lnTo>
                  <a:lnTo>
                    <a:pt x="155763" y="188718"/>
                  </a:lnTo>
                  <a:lnTo>
                    <a:pt x="47984" y="198285"/>
                  </a:lnTo>
                  <a:lnTo>
                    <a:pt x="0" y="225301"/>
                  </a:lnTo>
                  <a:lnTo>
                    <a:pt x="957" y="291211"/>
                  </a:lnTo>
                  <a:lnTo>
                    <a:pt x="40003" y="417457"/>
                  </a:lnTo>
                  <a:lnTo>
                    <a:pt x="1180898" y="417457"/>
                  </a:lnTo>
                  <a:lnTo>
                    <a:pt x="1185167" y="400492"/>
                  </a:lnTo>
                  <a:lnTo>
                    <a:pt x="1194331" y="358499"/>
                  </a:lnTo>
                  <a:lnTo>
                    <a:pt x="1202982" y="304621"/>
                  </a:lnTo>
                  <a:lnTo>
                    <a:pt x="1205698" y="252040"/>
                  </a:lnTo>
                  <a:lnTo>
                    <a:pt x="1190065" y="206582"/>
                  </a:lnTo>
                  <a:lnTo>
                    <a:pt x="1157131" y="165251"/>
                  </a:lnTo>
                  <a:lnTo>
                    <a:pt x="1121614" y="128049"/>
                  </a:lnTo>
                  <a:lnTo>
                    <a:pt x="1098230" y="94979"/>
                  </a:lnTo>
                  <a:lnTo>
                    <a:pt x="1095304" y="82088"/>
                  </a:lnTo>
                  <a:lnTo>
                    <a:pt x="1095191" y="81594"/>
                  </a:lnTo>
                  <a:lnTo>
                    <a:pt x="1099626" y="77475"/>
                  </a:lnTo>
                  <a:lnTo>
                    <a:pt x="1127346" y="77475"/>
                  </a:lnTo>
                  <a:lnTo>
                    <a:pt x="1127136" y="70150"/>
                  </a:lnTo>
                  <a:lnTo>
                    <a:pt x="1085227" y="55756"/>
                  </a:lnTo>
                  <a:lnTo>
                    <a:pt x="1048178" y="45835"/>
                  </a:lnTo>
                  <a:lnTo>
                    <a:pt x="998697" y="34994"/>
                  </a:lnTo>
                  <a:lnTo>
                    <a:pt x="936246" y="24218"/>
                  </a:lnTo>
                  <a:lnTo>
                    <a:pt x="860289" y="14493"/>
                  </a:lnTo>
                  <a:lnTo>
                    <a:pt x="770291" y="6803"/>
                  </a:lnTo>
                  <a:lnTo>
                    <a:pt x="621260" y="0"/>
                  </a:lnTo>
                  <a:close/>
                </a:path>
                <a:path w="1205864" h="417830">
                  <a:moveTo>
                    <a:pt x="1127346" y="77475"/>
                  </a:moveTo>
                  <a:lnTo>
                    <a:pt x="1099626" y="77475"/>
                  </a:lnTo>
                  <a:lnTo>
                    <a:pt x="1108601" y="78580"/>
                  </a:lnTo>
                  <a:lnTo>
                    <a:pt x="1119185" y="80869"/>
                  </a:lnTo>
                  <a:lnTo>
                    <a:pt x="1127479" y="82088"/>
                  </a:lnTo>
                  <a:lnTo>
                    <a:pt x="1127378" y="78580"/>
                  </a:lnTo>
                  <a:lnTo>
                    <a:pt x="1127346" y="77475"/>
                  </a:lnTo>
                  <a:close/>
                </a:path>
              </a:pathLst>
            </a:custGeom>
            <a:solidFill>
              <a:srgbClr val="9EC55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17" name="object 59">
              <a:extLst>
                <a:ext uri="{FF2B5EF4-FFF2-40B4-BE49-F238E27FC236}">
                  <a16:creationId xmlns:a16="http://schemas.microsoft.com/office/drawing/2014/main" id="{63A8E885-EB4F-A829-3D40-5EA30CD5DE2F}"/>
                </a:ext>
              </a:extLst>
            </p:cNvPr>
            <p:cNvSpPr/>
            <p:nvPr/>
          </p:nvSpPr>
          <p:spPr>
            <a:xfrm>
              <a:off x="5154061" y="2059933"/>
              <a:ext cx="99060" cy="53975"/>
            </a:xfrm>
            <a:custGeom>
              <a:avLst/>
              <a:gdLst/>
              <a:ahLst/>
              <a:cxnLst/>
              <a:rect l="l" t="t" r="r" b="b"/>
              <a:pathLst>
                <a:path w="99060" h="53975">
                  <a:moveTo>
                    <a:pt x="91376" y="0"/>
                  </a:moveTo>
                  <a:lnTo>
                    <a:pt x="20193" y="0"/>
                  </a:lnTo>
                  <a:lnTo>
                    <a:pt x="12906" y="12556"/>
                  </a:lnTo>
                  <a:lnTo>
                    <a:pt x="7205" y="25795"/>
                  </a:lnTo>
                  <a:lnTo>
                    <a:pt x="2949" y="39531"/>
                  </a:lnTo>
                  <a:lnTo>
                    <a:pt x="0" y="53581"/>
                  </a:lnTo>
                  <a:lnTo>
                    <a:pt x="21196" y="53509"/>
                  </a:lnTo>
                  <a:lnTo>
                    <a:pt x="68488" y="51127"/>
                  </a:lnTo>
                  <a:lnTo>
                    <a:pt x="96611" y="24447"/>
                  </a:lnTo>
                  <a:lnTo>
                    <a:pt x="98832" y="9742"/>
                  </a:lnTo>
                  <a:lnTo>
                    <a:pt x="94523" y="2154"/>
                  </a:lnTo>
                  <a:lnTo>
                    <a:pt x="91376" y="0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18" name="object 60">
              <a:extLst>
                <a:ext uri="{FF2B5EF4-FFF2-40B4-BE49-F238E27FC236}">
                  <a16:creationId xmlns:a16="http://schemas.microsoft.com/office/drawing/2014/main" id="{03E08859-743E-C52C-13CF-425FBD936AF1}"/>
                </a:ext>
              </a:extLst>
            </p:cNvPr>
            <p:cNvSpPr/>
            <p:nvPr/>
          </p:nvSpPr>
          <p:spPr>
            <a:xfrm>
              <a:off x="5521636" y="1861798"/>
              <a:ext cx="413384" cy="140335"/>
            </a:xfrm>
            <a:custGeom>
              <a:avLst/>
              <a:gdLst/>
              <a:ahLst/>
              <a:cxnLst/>
              <a:rect l="l" t="t" r="r" b="b"/>
              <a:pathLst>
                <a:path w="413385" h="140335">
                  <a:moveTo>
                    <a:pt x="369346" y="0"/>
                  </a:moveTo>
                  <a:lnTo>
                    <a:pt x="316827" y="582"/>
                  </a:lnTo>
                  <a:lnTo>
                    <a:pt x="246189" y="3846"/>
                  </a:lnTo>
                  <a:lnTo>
                    <a:pt x="193080" y="15156"/>
                  </a:lnTo>
                  <a:lnTo>
                    <a:pt x="138917" y="34801"/>
                  </a:lnTo>
                  <a:lnTo>
                    <a:pt x="88114" y="59959"/>
                  </a:lnTo>
                  <a:lnTo>
                    <a:pt x="45084" y="87814"/>
                  </a:lnTo>
                  <a:lnTo>
                    <a:pt x="14241" y="115545"/>
                  </a:lnTo>
                  <a:lnTo>
                    <a:pt x="0" y="140333"/>
                  </a:lnTo>
                  <a:lnTo>
                    <a:pt x="410286" y="139609"/>
                  </a:lnTo>
                  <a:lnTo>
                    <a:pt x="413359" y="1230"/>
                  </a:lnTo>
                  <a:lnTo>
                    <a:pt x="402078" y="687"/>
                  </a:lnTo>
                  <a:lnTo>
                    <a:pt x="369346" y="0"/>
                  </a:lnTo>
                  <a:close/>
                </a:path>
              </a:pathLst>
            </a:custGeom>
            <a:solidFill>
              <a:srgbClr val="49474A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19" name="object 61">
              <a:extLst>
                <a:ext uri="{FF2B5EF4-FFF2-40B4-BE49-F238E27FC236}">
                  <a16:creationId xmlns:a16="http://schemas.microsoft.com/office/drawing/2014/main" id="{6E112021-3E83-157D-0B56-40FC57000DA2}"/>
                </a:ext>
              </a:extLst>
            </p:cNvPr>
            <p:cNvSpPr/>
            <p:nvPr/>
          </p:nvSpPr>
          <p:spPr>
            <a:xfrm>
              <a:off x="5515400" y="1855803"/>
              <a:ext cx="426084" cy="152400"/>
            </a:xfrm>
            <a:custGeom>
              <a:avLst/>
              <a:gdLst/>
              <a:ahLst/>
              <a:cxnLst/>
              <a:rect l="l" t="t" r="r" b="b"/>
              <a:pathLst>
                <a:path w="426085" h="152400">
                  <a:moveTo>
                    <a:pt x="366585" y="0"/>
                  </a:moveTo>
                  <a:lnTo>
                    <a:pt x="339263" y="242"/>
                  </a:lnTo>
                  <a:lnTo>
                    <a:pt x="308051" y="1044"/>
                  </a:lnTo>
                  <a:lnTo>
                    <a:pt x="309157" y="1044"/>
                  </a:lnTo>
                  <a:lnTo>
                    <a:pt x="281742" y="2180"/>
                  </a:lnTo>
                  <a:lnTo>
                    <a:pt x="198866" y="15114"/>
                  </a:lnTo>
                  <a:lnTo>
                    <a:pt x="144082" y="34847"/>
                  </a:lnTo>
                  <a:lnTo>
                    <a:pt x="92075" y="60394"/>
                  </a:lnTo>
                  <a:lnTo>
                    <a:pt x="47607" y="89079"/>
                  </a:lnTo>
                  <a:lnTo>
                    <a:pt x="15442" y="118222"/>
                  </a:lnTo>
                  <a:lnTo>
                    <a:pt x="0" y="146900"/>
                  </a:lnTo>
                  <a:lnTo>
                    <a:pt x="457" y="148691"/>
                  </a:lnTo>
                  <a:lnTo>
                    <a:pt x="2939" y="151574"/>
                  </a:lnTo>
                  <a:lnTo>
                    <a:pt x="4445" y="152298"/>
                  </a:lnTo>
                  <a:lnTo>
                    <a:pt x="47144" y="152298"/>
                  </a:lnTo>
                  <a:lnTo>
                    <a:pt x="419708" y="151574"/>
                  </a:lnTo>
                  <a:lnTo>
                    <a:pt x="422414" y="148958"/>
                  </a:lnTo>
                  <a:lnTo>
                    <a:pt x="422503" y="145148"/>
                  </a:lnTo>
                  <a:lnTo>
                    <a:pt x="422609" y="140360"/>
                  </a:lnTo>
                  <a:lnTo>
                    <a:pt x="14490" y="140360"/>
                  </a:lnTo>
                  <a:lnTo>
                    <a:pt x="32454" y="117142"/>
                  </a:lnTo>
                  <a:lnTo>
                    <a:pt x="63859" y="91716"/>
                  </a:lnTo>
                  <a:lnTo>
                    <a:pt x="105149" y="66474"/>
                  </a:lnTo>
                  <a:lnTo>
                    <a:pt x="152768" y="43809"/>
                  </a:lnTo>
                  <a:lnTo>
                    <a:pt x="203159" y="26111"/>
                  </a:lnTo>
                  <a:lnTo>
                    <a:pt x="252768" y="15773"/>
                  </a:lnTo>
                  <a:lnTo>
                    <a:pt x="311386" y="12903"/>
                  </a:lnTo>
                  <a:lnTo>
                    <a:pt x="336103" y="12266"/>
                  </a:lnTo>
                  <a:lnTo>
                    <a:pt x="329769" y="12266"/>
                  </a:lnTo>
                  <a:lnTo>
                    <a:pt x="425460" y="12032"/>
                  </a:lnTo>
                  <a:lnTo>
                    <a:pt x="425564" y="7340"/>
                  </a:lnTo>
                  <a:lnTo>
                    <a:pt x="425602" y="4140"/>
                  </a:lnTo>
                  <a:lnTo>
                    <a:pt x="423176" y="1485"/>
                  </a:lnTo>
                  <a:lnTo>
                    <a:pt x="419976" y="1257"/>
                  </a:lnTo>
                  <a:lnTo>
                    <a:pt x="416114" y="1044"/>
                  </a:lnTo>
                  <a:lnTo>
                    <a:pt x="405801" y="614"/>
                  </a:lnTo>
                  <a:lnTo>
                    <a:pt x="391248" y="242"/>
                  </a:lnTo>
                  <a:lnTo>
                    <a:pt x="395341" y="242"/>
                  </a:lnTo>
                  <a:lnTo>
                    <a:pt x="366585" y="0"/>
                  </a:lnTo>
                  <a:close/>
                </a:path>
                <a:path w="426085" h="152400">
                  <a:moveTo>
                    <a:pt x="425460" y="12032"/>
                  </a:moveTo>
                  <a:lnTo>
                    <a:pt x="382496" y="12032"/>
                  </a:lnTo>
                  <a:lnTo>
                    <a:pt x="395692" y="12266"/>
                  </a:lnTo>
                  <a:lnTo>
                    <a:pt x="414784" y="12903"/>
                  </a:lnTo>
                  <a:lnTo>
                    <a:pt x="413472" y="12903"/>
                  </a:lnTo>
                  <a:lnTo>
                    <a:pt x="410638" y="140360"/>
                  </a:lnTo>
                  <a:lnTo>
                    <a:pt x="422609" y="140360"/>
                  </a:lnTo>
                  <a:lnTo>
                    <a:pt x="425377" y="15773"/>
                  </a:lnTo>
                  <a:lnTo>
                    <a:pt x="425460" y="12032"/>
                  </a:lnTo>
                  <a:close/>
                </a:path>
              </a:pathLst>
            </a:custGeom>
            <a:solidFill>
              <a:srgbClr val="20202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0" name="object 62">
              <a:extLst>
                <a:ext uri="{FF2B5EF4-FFF2-40B4-BE49-F238E27FC236}">
                  <a16:creationId xmlns:a16="http://schemas.microsoft.com/office/drawing/2014/main" id="{437C6525-B6C8-B84E-B5D4-25C85C77B529}"/>
                </a:ext>
              </a:extLst>
            </p:cNvPr>
            <p:cNvSpPr/>
            <p:nvPr/>
          </p:nvSpPr>
          <p:spPr>
            <a:xfrm>
              <a:off x="5952983" y="1863405"/>
              <a:ext cx="256540" cy="139065"/>
            </a:xfrm>
            <a:custGeom>
              <a:avLst/>
              <a:gdLst/>
              <a:ahLst/>
              <a:cxnLst/>
              <a:rect l="l" t="t" r="r" b="b"/>
              <a:pathLst>
                <a:path w="256539" h="139064">
                  <a:moveTo>
                    <a:pt x="0" y="0"/>
                  </a:moveTo>
                  <a:lnTo>
                    <a:pt x="0" y="138760"/>
                  </a:lnTo>
                  <a:lnTo>
                    <a:pt x="256463" y="138760"/>
                  </a:lnTo>
                  <a:lnTo>
                    <a:pt x="237414" y="132189"/>
                  </a:lnTo>
                  <a:lnTo>
                    <a:pt x="227177" y="119819"/>
                  </a:lnTo>
                  <a:lnTo>
                    <a:pt x="222255" y="92488"/>
                  </a:lnTo>
                  <a:lnTo>
                    <a:pt x="219151" y="41033"/>
                  </a:lnTo>
                  <a:lnTo>
                    <a:pt x="194745" y="25269"/>
                  </a:lnTo>
                  <a:lnTo>
                    <a:pt x="163782" y="15740"/>
                  </a:lnTo>
                  <a:lnTo>
                    <a:pt x="105715" y="8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474A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1" name="object 63">
              <a:extLst>
                <a:ext uri="{FF2B5EF4-FFF2-40B4-BE49-F238E27FC236}">
                  <a16:creationId xmlns:a16="http://schemas.microsoft.com/office/drawing/2014/main" id="{D05EE65D-3745-577A-2FE7-F707B27E0DDA}"/>
                </a:ext>
              </a:extLst>
            </p:cNvPr>
            <p:cNvSpPr/>
            <p:nvPr/>
          </p:nvSpPr>
          <p:spPr>
            <a:xfrm>
              <a:off x="5947016" y="1857248"/>
              <a:ext cx="269240" cy="151130"/>
            </a:xfrm>
            <a:custGeom>
              <a:avLst/>
              <a:gdLst/>
              <a:ahLst/>
              <a:cxnLst/>
              <a:rect l="l" t="t" r="r" b="b"/>
              <a:pathLst>
                <a:path w="269239" h="151130">
                  <a:moveTo>
                    <a:pt x="4673" y="0"/>
                  </a:moveTo>
                  <a:lnTo>
                    <a:pt x="3149" y="609"/>
                  </a:lnTo>
                  <a:lnTo>
                    <a:pt x="685" y="2882"/>
                  </a:lnTo>
                  <a:lnTo>
                    <a:pt x="0" y="4483"/>
                  </a:lnTo>
                  <a:lnTo>
                    <a:pt x="37" y="148196"/>
                  </a:lnTo>
                  <a:lnTo>
                    <a:pt x="2654" y="150850"/>
                  </a:lnTo>
                  <a:lnTo>
                    <a:pt x="266001" y="150850"/>
                  </a:lnTo>
                  <a:lnTo>
                    <a:pt x="268668" y="148196"/>
                  </a:lnTo>
                  <a:lnTo>
                    <a:pt x="268668" y="141808"/>
                  </a:lnTo>
                  <a:lnTo>
                    <a:pt x="266382" y="139255"/>
                  </a:lnTo>
                  <a:lnTo>
                    <a:pt x="263410" y="138912"/>
                  </a:lnTo>
                  <a:lnTo>
                    <a:pt x="11937" y="138912"/>
                  </a:lnTo>
                  <a:lnTo>
                    <a:pt x="11937" y="12585"/>
                  </a:lnTo>
                  <a:lnTo>
                    <a:pt x="113781" y="12585"/>
                  </a:lnTo>
                  <a:lnTo>
                    <a:pt x="76854" y="7329"/>
                  </a:lnTo>
                  <a:lnTo>
                    <a:pt x="28738" y="2129"/>
                  </a:lnTo>
                  <a:lnTo>
                    <a:pt x="4673" y="0"/>
                  </a:lnTo>
                  <a:close/>
                </a:path>
                <a:path w="269239" h="151130">
                  <a:moveTo>
                    <a:pt x="113781" y="12585"/>
                  </a:moveTo>
                  <a:lnTo>
                    <a:pt x="11937" y="12585"/>
                  </a:lnTo>
                  <a:lnTo>
                    <a:pt x="52701" y="16592"/>
                  </a:lnTo>
                  <a:lnTo>
                    <a:pt x="114111" y="24349"/>
                  </a:lnTo>
                  <a:lnTo>
                    <a:pt x="176285" y="35692"/>
                  </a:lnTo>
                  <a:lnTo>
                    <a:pt x="219341" y="50457"/>
                  </a:lnTo>
                  <a:lnTo>
                    <a:pt x="220917" y="66996"/>
                  </a:lnTo>
                  <a:lnTo>
                    <a:pt x="224902" y="91151"/>
                  </a:lnTo>
                  <a:lnTo>
                    <a:pt x="232323" y="117072"/>
                  </a:lnTo>
                  <a:lnTo>
                    <a:pt x="244208" y="138912"/>
                  </a:lnTo>
                  <a:lnTo>
                    <a:pt x="263410" y="138912"/>
                  </a:lnTo>
                  <a:lnTo>
                    <a:pt x="249958" y="126334"/>
                  </a:lnTo>
                  <a:lnTo>
                    <a:pt x="240187" y="102573"/>
                  </a:lnTo>
                  <a:lnTo>
                    <a:pt x="233937" y="73956"/>
                  </a:lnTo>
                  <a:lnTo>
                    <a:pt x="231051" y="46812"/>
                  </a:lnTo>
                  <a:lnTo>
                    <a:pt x="230974" y="45021"/>
                  </a:lnTo>
                  <a:lnTo>
                    <a:pt x="230022" y="43345"/>
                  </a:lnTo>
                  <a:lnTo>
                    <a:pt x="228587" y="42278"/>
                  </a:lnTo>
                  <a:lnTo>
                    <a:pt x="191522" y="27402"/>
                  </a:lnTo>
                  <a:lnTo>
                    <a:pt x="136030" y="15752"/>
                  </a:lnTo>
                  <a:lnTo>
                    <a:pt x="113781" y="12585"/>
                  </a:lnTo>
                  <a:close/>
                </a:path>
              </a:pathLst>
            </a:custGeom>
            <a:solidFill>
              <a:srgbClr val="20202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2" name="object 64">
              <a:extLst>
                <a:ext uri="{FF2B5EF4-FFF2-40B4-BE49-F238E27FC236}">
                  <a16:creationId xmlns:a16="http://schemas.microsoft.com/office/drawing/2014/main" id="{4B1AED54-26BE-F58F-C4B2-FE9FFB933DD9}"/>
                </a:ext>
              </a:extLst>
            </p:cNvPr>
            <p:cNvSpPr/>
            <p:nvPr/>
          </p:nvSpPr>
          <p:spPr>
            <a:xfrm>
              <a:off x="5829013" y="2022931"/>
              <a:ext cx="357505" cy="26670"/>
            </a:xfrm>
            <a:custGeom>
              <a:avLst/>
              <a:gdLst/>
              <a:ahLst/>
              <a:cxnLst/>
              <a:rect l="l" t="t" r="r" b="b"/>
              <a:pathLst>
                <a:path w="357504" h="26669">
                  <a:moveTo>
                    <a:pt x="50761" y="13233"/>
                  </a:moveTo>
                  <a:lnTo>
                    <a:pt x="48704" y="8140"/>
                  </a:lnTo>
                  <a:lnTo>
                    <a:pt x="43205" y="3924"/>
                  </a:lnTo>
                  <a:lnTo>
                    <a:pt x="35128" y="1066"/>
                  </a:lnTo>
                  <a:lnTo>
                    <a:pt x="25361" y="0"/>
                  </a:lnTo>
                  <a:lnTo>
                    <a:pt x="15608" y="1066"/>
                  </a:lnTo>
                  <a:lnTo>
                    <a:pt x="7531" y="3924"/>
                  </a:lnTo>
                  <a:lnTo>
                    <a:pt x="2032" y="8140"/>
                  </a:lnTo>
                  <a:lnTo>
                    <a:pt x="0" y="13233"/>
                  </a:lnTo>
                  <a:lnTo>
                    <a:pt x="2032" y="18326"/>
                  </a:lnTo>
                  <a:lnTo>
                    <a:pt x="7531" y="22542"/>
                  </a:lnTo>
                  <a:lnTo>
                    <a:pt x="15608" y="25412"/>
                  </a:lnTo>
                  <a:lnTo>
                    <a:pt x="25361" y="26466"/>
                  </a:lnTo>
                  <a:lnTo>
                    <a:pt x="35153" y="25412"/>
                  </a:lnTo>
                  <a:lnTo>
                    <a:pt x="43230" y="22555"/>
                  </a:lnTo>
                  <a:lnTo>
                    <a:pt x="48729" y="18338"/>
                  </a:lnTo>
                  <a:lnTo>
                    <a:pt x="50761" y="13233"/>
                  </a:lnTo>
                  <a:close/>
                </a:path>
                <a:path w="357504" h="26669">
                  <a:moveTo>
                    <a:pt x="357378" y="13233"/>
                  </a:moveTo>
                  <a:lnTo>
                    <a:pt x="355346" y="8140"/>
                  </a:lnTo>
                  <a:lnTo>
                    <a:pt x="349859" y="3924"/>
                  </a:lnTo>
                  <a:lnTo>
                    <a:pt x="341795" y="1066"/>
                  </a:lnTo>
                  <a:lnTo>
                    <a:pt x="332054" y="0"/>
                  </a:lnTo>
                  <a:lnTo>
                    <a:pt x="322287" y="1066"/>
                  </a:lnTo>
                  <a:lnTo>
                    <a:pt x="314198" y="3924"/>
                  </a:lnTo>
                  <a:lnTo>
                    <a:pt x="308686" y="8140"/>
                  </a:lnTo>
                  <a:lnTo>
                    <a:pt x="306654" y="13233"/>
                  </a:lnTo>
                  <a:lnTo>
                    <a:pt x="308686" y="18326"/>
                  </a:lnTo>
                  <a:lnTo>
                    <a:pt x="314198" y="22542"/>
                  </a:lnTo>
                  <a:lnTo>
                    <a:pt x="322287" y="25412"/>
                  </a:lnTo>
                  <a:lnTo>
                    <a:pt x="332054" y="26466"/>
                  </a:lnTo>
                  <a:lnTo>
                    <a:pt x="341795" y="25412"/>
                  </a:lnTo>
                  <a:lnTo>
                    <a:pt x="349859" y="22555"/>
                  </a:lnTo>
                  <a:lnTo>
                    <a:pt x="355346" y="18338"/>
                  </a:lnTo>
                  <a:lnTo>
                    <a:pt x="357378" y="13233"/>
                  </a:lnTo>
                  <a:close/>
                </a:path>
              </a:pathLst>
            </a:custGeom>
            <a:solidFill>
              <a:srgbClr val="6C853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3" name="object 65">
              <a:extLst>
                <a:ext uri="{FF2B5EF4-FFF2-40B4-BE49-F238E27FC236}">
                  <a16:creationId xmlns:a16="http://schemas.microsoft.com/office/drawing/2014/main" id="{41C37492-986A-8AE6-010F-D3E950B529E7}"/>
                </a:ext>
              </a:extLst>
            </p:cNvPr>
            <p:cNvSpPr/>
            <p:nvPr/>
          </p:nvSpPr>
          <p:spPr>
            <a:xfrm>
              <a:off x="6119047" y="2027225"/>
              <a:ext cx="84455" cy="15240"/>
            </a:xfrm>
            <a:custGeom>
              <a:avLst/>
              <a:gdLst/>
              <a:ahLst/>
              <a:cxnLst/>
              <a:rect l="l" t="t" r="r" b="b"/>
              <a:pathLst>
                <a:path w="84454" h="15239">
                  <a:moveTo>
                    <a:pt x="79057" y="0"/>
                  </a:moveTo>
                  <a:lnTo>
                    <a:pt x="75984" y="38"/>
                  </a:lnTo>
                  <a:lnTo>
                    <a:pt x="5588" y="3429"/>
                  </a:lnTo>
                  <a:lnTo>
                    <a:pt x="2514" y="3467"/>
                  </a:lnTo>
                  <a:lnTo>
                    <a:pt x="0" y="5969"/>
                  </a:lnTo>
                  <a:lnTo>
                    <a:pt x="0" y="12204"/>
                  </a:lnTo>
                  <a:lnTo>
                    <a:pt x="2552" y="14757"/>
                  </a:lnTo>
                  <a:lnTo>
                    <a:pt x="78905" y="14490"/>
                  </a:lnTo>
                  <a:lnTo>
                    <a:pt x="81419" y="11950"/>
                  </a:lnTo>
                  <a:lnTo>
                    <a:pt x="81381" y="8788"/>
                  </a:lnTo>
                  <a:lnTo>
                    <a:pt x="84201" y="1981"/>
                  </a:lnTo>
                  <a:lnTo>
                    <a:pt x="79057" y="0"/>
                  </a:lnTo>
                  <a:close/>
                </a:path>
              </a:pathLst>
            </a:custGeom>
            <a:solidFill>
              <a:srgbClr val="20202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4" name="object 66">
              <a:extLst>
                <a:ext uri="{FF2B5EF4-FFF2-40B4-BE49-F238E27FC236}">
                  <a16:creationId xmlns:a16="http://schemas.microsoft.com/office/drawing/2014/main" id="{63BBD112-545F-A484-94DA-839D3D9A2E50}"/>
                </a:ext>
              </a:extLst>
            </p:cNvPr>
            <p:cNvSpPr/>
            <p:nvPr/>
          </p:nvSpPr>
          <p:spPr>
            <a:xfrm>
              <a:off x="6298888" y="2027045"/>
              <a:ext cx="36195" cy="148590"/>
            </a:xfrm>
            <a:custGeom>
              <a:avLst/>
              <a:gdLst/>
              <a:ahLst/>
              <a:cxnLst/>
              <a:rect l="l" t="t" r="r" b="b"/>
              <a:pathLst>
                <a:path w="36195" h="148589">
                  <a:moveTo>
                    <a:pt x="17945" y="0"/>
                  </a:moveTo>
                  <a:lnTo>
                    <a:pt x="0" y="10642"/>
                  </a:lnTo>
                  <a:lnTo>
                    <a:pt x="2885" y="41997"/>
                  </a:lnTo>
                  <a:lnTo>
                    <a:pt x="4927" y="73467"/>
                  </a:lnTo>
                  <a:lnTo>
                    <a:pt x="6122" y="105031"/>
                  </a:lnTo>
                  <a:lnTo>
                    <a:pt x="6464" y="136664"/>
                  </a:lnTo>
                  <a:lnTo>
                    <a:pt x="21323" y="148221"/>
                  </a:lnTo>
                  <a:lnTo>
                    <a:pt x="25769" y="122791"/>
                  </a:lnTo>
                  <a:lnTo>
                    <a:pt x="29683" y="97216"/>
                  </a:lnTo>
                  <a:lnTo>
                    <a:pt x="33039" y="71506"/>
                  </a:lnTo>
                  <a:lnTo>
                    <a:pt x="35813" y="45669"/>
                  </a:lnTo>
                  <a:lnTo>
                    <a:pt x="23761" y="10337"/>
                  </a:lnTo>
                  <a:lnTo>
                    <a:pt x="17945" y="0"/>
                  </a:lnTo>
                  <a:close/>
                </a:path>
              </a:pathLst>
            </a:custGeom>
            <a:solidFill>
              <a:srgbClr val="C73B2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5" name="object 67">
              <a:extLst>
                <a:ext uri="{FF2B5EF4-FFF2-40B4-BE49-F238E27FC236}">
                  <a16:creationId xmlns:a16="http://schemas.microsoft.com/office/drawing/2014/main" id="{76066CAE-A8E9-339A-EEB0-F4AEE6CC8E30}"/>
                </a:ext>
              </a:extLst>
            </p:cNvPr>
            <p:cNvSpPr/>
            <p:nvPr/>
          </p:nvSpPr>
          <p:spPr>
            <a:xfrm>
              <a:off x="6312870" y="2043632"/>
              <a:ext cx="19050" cy="93345"/>
            </a:xfrm>
            <a:custGeom>
              <a:avLst/>
              <a:gdLst/>
              <a:ahLst/>
              <a:cxnLst/>
              <a:rect l="l" t="t" r="r" b="b"/>
              <a:pathLst>
                <a:path w="19050" h="93344">
                  <a:moveTo>
                    <a:pt x="9436" y="44107"/>
                  </a:moveTo>
                  <a:lnTo>
                    <a:pt x="8864" y="43002"/>
                  </a:lnTo>
                  <a:lnTo>
                    <a:pt x="8521" y="42468"/>
                  </a:lnTo>
                  <a:lnTo>
                    <a:pt x="5702" y="44259"/>
                  </a:lnTo>
                  <a:lnTo>
                    <a:pt x="0" y="47790"/>
                  </a:lnTo>
                  <a:lnTo>
                    <a:pt x="304" y="48323"/>
                  </a:lnTo>
                  <a:lnTo>
                    <a:pt x="609" y="48818"/>
                  </a:lnTo>
                  <a:lnTo>
                    <a:pt x="914" y="49390"/>
                  </a:lnTo>
                  <a:lnTo>
                    <a:pt x="3771" y="47637"/>
                  </a:lnTo>
                  <a:lnTo>
                    <a:pt x="9436" y="44107"/>
                  </a:lnTo>
                  <a:close/>
                </a:path>
                <a:path w="19050" h="93344">
                  <a:moveTo>
                    <a:pt x="10007" y="54978"/>
                  </a:moveTo>
                  <a:lnTo>
                    <a:pt x="9702" y="54444"/>
                  </a:lnTo>
                  <a:lnTo>
                    <a:pt x="9359" y="53911"/>
                  </a:lnTo>
                  <a:lnTo>
                    <a:pt x="9093" y="53378"/>
                  </a:lnTo>
                  <a:lnTo>
                    <a:pt x="6197" y="55130"/>
                  </a:lnTo>
                  <a:lnTo>
                    <a:pt x="3390" y="56883"/>
                  </a:lnTo>
                  <a:lnTo>
                    <a:pt x="495" y="58623"/>
                  </a:lnTo>
                  <a:lnTo>
                    <a:pt x="838" y="59156"/>
                  </a:lnTo>
                  <a:lnTo>
                    <a:pt x="1104" y="59690"/>
                  </a:lnTo>
                  <a:lnTo>
                    <a:pt x="1409" y="60185"/>
                  </a:lnTo>
                  <a:lnTo>
                    <a:pt x="4267" y="58432"/>
                  </a:lnTo>
                  <a:lnTo>
                    <a:pt x="7150" y="56718"/>
                  </a:lnTo>
                  <a:lnTo>
                    <a:pt x="10007" y="54978"/>
                  </a:lnTo>
                  <a:close/>
                </a:path>
                <a:path w="19050" h="93344">
                  <a:moveTo>
                    <a:pt x="10426" y="65900"/>
                  </a:moveTo>
                  <a:lnTo>
                    <a:pt x="10121" y="65366"/>
                  </a:lnTo>
                  <a:lnTo>
                    <a:pt x="9855" y="64795"/>
                  </a:lnTo>
                  <a:lnTo>
                    <a:pt x="9512" y="64262"/>
                  </a:lnTo>
                  <a:lnTo>
                    <a:pt x="3771" y="67754"/>
                  </a:lnTo>
                  <a:lnTo>
                    <a:pt x="876" y="69469"/>
                  </a:lnTo>
                  <a:lnTo>
                    <a:pt x="1790" y="71069"/>
                  </a:lnTo>
                  <a:lnTo>
                    <a:pt x="10426" y="65900"/>
                  </a:lnTo>
                  <a:close/>
                </a:path>
                <a:path w="19050" h="93344">
                  <a:moveTo>
                    <a:pt x="10807" y="76847"/>
                  </a:moveTo>
                  <a:lnTo>
                    <a:pt x="10464" y="76314"/>
                  </a:lnTo>
                  <a:lnTo>
                    <a:pt x="10160" y="75780"/>
                  </a:lnTo>
                  <a:lnTo>
                    <a:pt x="9893" y="75247"/>
                  </a:lnTo>
                  <a:lnTo>
                    <a:pt x="6959" y="76962"/>
                  </a:lnTo>
                  <a:lnTo>
                    <a:pt x="4114" y="78663"/>
                  </a:lnTo>
                  <a:lnTo>
                    <a:pt x="1181" y="80378"/>
                  </a:lnTo>
                  <a:lnTo>
                    <a:pt x="1790" y="81483"/>
                  </a:lnTo>
                  <a:lnTo>
                    <a:pt x="2095" y="81978"/>
                  </a:lnTo>
                  <a:lnTo>
                    <a:pt x="4991" y="80264"/>
                  </a:lnTo>
                  <a:lnTo>
                    <a:pt x="7874" y="78587"/>
                  </a:lnTo>
                  <a:lnTo>
                    <a:pt x="10807" y="76847"/>
                  </a:lnTo>
                  <a:close/>
                </a:path>
                <a:path w="19050" h="93344">
                  <a:moveTo>
                    <a:pt x="11036" y="87833"/>
                  </a:moveTo>
                  <a:lnTo>
                    <a:pt x="10731" y="87299"/>
                  </a:lnTo>
                  <a:lnTo>
                    <a:pt x="10464" y="86766"/>
                  </a:lnTo>
                  <a:lnTo>
                    <a:pt x="10121" y="86233"/>
                  </a:lnTo>
                  <a:lnTo>
                    <a:pt x="7226" y="87947"/>
                  </a:lnTo>
                  <a:lnTo>
                    <a:pt x="4305" y="89611"/>
                  </a:lnTo>
                  <a:lnTo>
                    <a:pt x="1409" y="91287"/>
                  </a:lnTo>
                  <a:lnTo>
                    <a:pt x="1981" y="92392"/>
                  </a:lnTo>
                  <a:lnTo>
                    <a:pt x="2286" y="92925"/>
                  </a:lnTo>
                  <a:lnTo>
                    <a:pt x="8140" y="89535"/>
                  </a:lnTo>
                  <a:lnTo>
                    <a:pt x="11036" y="87833"/>
                  </a:lnTo>
                  <a:close/>
                </a:path>
                <a:path w="19050" h="93344">
                  <a:moveTo>
                    <a:pt x="14643" y="20040"/>
                  </a:moveTo>
                  <a:lnTo>
                    <a:pt x="14490" y="18973"/>
                  </a:lnTo>
                  <a:lnTo>
                    <a:pt x="13843" y="14516"/>
                  </a:lnTo>
                  <a:lnTo>
                    <a:pt x="11950" y="9766"/>
                  </a:lnTo>
                  <a:lnTo>
                    <a:pt x="11150" y="7810"/>
                  </a:lnTo>
                  <a:lnTo>
                    <a:pt x="11150" y="15506"/>
                  </a:lnTo>
                  <a:lnTo>
                    <a:pt x="11061" y="16725"/>
                  </a:lnTo>
                  <a:lnTo>
                    <a:pt x="10960" y="18059"/>
                  </a:lnTo>
                  <a:lnTo>
                    <a:pt x="10922" y="18554"/>
                  </a:lnTo>
                  <a:lnTo>
                    <a:pt x="10579" y="18973"/>
                  </a:lnTo>
                  <a:lnTo>
                    <a:pt x="10236" y="18973"/>
                  </a:lnTo>
                  <a:lnTo>
                    <a:pt x="7912" y="16725"/>
                  </a:lnTo>
                  <a:lnTo>
                    <a:pt x="4229" y="7518"/>
                  </a:lnTo>
                  <a:lnTo>
                    <a:pt x="4305" y="4521"/>
                  </a:lnTo>
                  <a:lnTo>
                    <a:pt x="4572" y="4140"/>
                  </a:lnTo>
                  <a:lnTo>
                    <a:pt x="4686" y="3987"/>
                  </a:lnTo>
                  <a:lnTo>
                    <a:pt x="5219" y="4140"/>
                  </a:lnTo>
                  <a:lnTo>
                    <a:pt x="7416" y="6197"/>
                  </a:lnTo>
                  <a:lnTo>
                    <a:pt x="9245" y="10795"/>
                  </a:lnTo>
                  <a:lnTo>
                    <a:pt x="11150" y="15506"/>
                  </a:lnTo>
                  <a:lnTo>
                    <a:pt x="11150" y="7810"/>
                  </a:lnTo>
                  <a:lnTo>
                    <a:pt x="9931" y="4826"/>
                  </a:lnTo>
                  <a:lnTo>
                    <a:pt x="9423" y="4140"/>
                  </a:lnTo>
                  <a:lnTo>
                    <a:pt x="9309" y="3987"/>
                  </a:lnTo>
                  <a:lnTo>
                    <a:pt x="6388" y="0"/>
                  </a:lnTo>
                  <a:lnTo>
                    <a:pt x="3048" y="1358"/>
                  </a:lnTo>
                  <a:lnTo>
                    <a:pt x="685" y="2959"/>
                  </a:lnTo>
                  <a:lnTo>
                    <a:pt x="1562" y="8356"/>
                  </a:lnTo>
                  <a:lnTo>
                    <a:pt x="3429" y="13081"/>
                  </a:lnTo>
                  <a:lnTo>
                    <a:pt x="5448" y="18059"/>
                  </a:lnTo>
                  <a:lnTo>
                    <a:pt x="8826" y="22923"/>
                  </a:lnTo>
                  <a:lnTo>
                    <a:pt x="11798" y="21818"/>
                  </a:lnTo>
                  <a:lnTo>
                    <a:pt x="12217" y="21590"/>
                  </a:lnTo>
                  <a:lnTo>
                    <a:pt x="14643" y="20040"/>
                  </a:lnTo>
                  <a:close/>
                </a:path>
                <a:path w="19050" h="93344">
                  <a:moveTo>
                    <a:pt x="18643" y="35966"/>
                  </a:moveTo>
                  <a:lnTo>
                    <a:pt x="18554" y="35356"/>
                  </a:lnTo>
                  <a:lnTo>
                    <a:pt x="18465" y="34709"/>
                  </a:lnTo>
                  <a:lnTo>
                    <a:pt x="18364" y="33985"/>
                  </a:lnTo>
                  <a:lnTo>
                    <a:pt x="18262" y="33312"/>
                  </a:lnTo>
                  <a:lnTo>
                    <a:pt x="18186" y="32702"/>
                  </a:lnTo>
                  <a:lnTo>
                    <a:pt x="17081" y="29806"/>
                  </a:lnTo>
                  <a:lnTo>
                    <a:pt x="16586" y="28473"/>
                  </a:lnTo>
                  <a:lnTo>
                    <a:pt x="16586" y="33312"/>
                  </a:lnTo>
                  <a:lnTo>
                    <a:pt x="16522" y="33985"/>
                  </a:lnTo>
                  <a:lnTo>
                    <a:pt x="16433" y="35090"/>
                  </a:lnTo>
                  <a:lnTo>
                    <a:pt x="16205" y="35356"/>
                  </a:lnTo>
                  <a:lnTo>
                    <a:pt x="16052" y="35356"/>
                  </a:lnTo>
                  <a:lnTo>
                    <a:pt x="14681" y="33985"/>
                  </a:lnTo>
                  <a:lnTo>
                    <a:pt x="13614" y="31178"/>
                  </a:lnTo>
                  <a:lnTo>
                    <a:pt x="12509" y="28435"/>
                  </a:lnTo>
                  <a:lnTo>
                    <a:pt x="12623" y="26619"/>
                  </a:lnTo>
                  <a:lnTo>
                    <a:pt x="12763" y="26428"/>
                  </a:lnTo>
                  <a:lnTo>
                    <a:pt x="13157" y="26428"/>
                  </a:lnTo>
                  <a:lnTo>
                    <a:pt x="14452" y="27673"/>
                  </a:lnTo>
                  <a:lnTo>
                    <a:pt x="15519" y="30454"/>
                  </a:lnTo>
                  <a:lnTo>
                    <a:pt x="16586" y="33312"/>
                  </a:lnTo>
                  <a:lnTo>
                    <a:pt x="16586" y="28473"/>
                  </a:lnTo>
                  <a:lnTo>
                    <a:pt x="15976" y="26809"/>
                  </a:lnTo>
                  <a:lnTo>
                    <a:pt x="15709" y="26428"/>
                  </a:lnTo>
                  <a:lnTo>
                    <a:pt x="13919" y="23876"/>
                  </a:lnTo>
                  <a:lnTo>
                    <a:pt x="11912" y="24676"/>
                  </a:lnTo>
                  <a:lnTo>
                    <a:pt x="10502" y="25628"/>
                  </a:lnTo>
                  <a:lnTo>
                    <a:pt x="10604" y="26428"/>
                  </a:lnTo>
                  <a:lnTo>
                    <a:pt x="10655" y="26809"/>
                  </a:lnTo>
                  <a:lnTo>
                    <a:pt x="10769" y="27673"/>
                  </a:lnTo>
                  <a:lnTo>
                    <a:pt x="15138" y="37680"/>
                  </a:lnTo>
                  <a:lnTo>
                    <a:pt x="16967" y="36995"/>
                  </a:lnTo>
                  <a:lnTo>
                    <a:pt x="18643" y="35966"/>
                  </a:lnTo>
                  <a:close/>
                </a:path>
              </a:pathLst>
            </a:custGeom>
            <a:solidFill>
              <a:srgbClr val="EB716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6" name="object 68">
              <a:extLst>
                <a:ext uri="{FF2B5EF4-FFF2-40B4-BE49-F238E27FC236}">
                  <a16:creationId xmlns:a16="http://schemas.microsoft.com/office/drawing/2014/main" id="{99BD102F-D969-D3AB-8F7C-5FB77CDD5D4A}"/>
                </a:ext>
              </a:extLst>
            </p:cNvPr>
            <p:cNvSpPr/>
            <p:nvPr/>
          </p:nvSpPr>
          <p:spPr>
            <a:xfrm>
              <a:off x="6219866" y="1912687"/>
              <a:ext cx="89535" cy="104139"/>
            </a:xfrm>
            <a:custGeom>
              <a:avLst/>
              <a:gdLst/>
              <a:ahLst/>
              <a:cxnLst/>
              <a:rect l="l" t="t" r="r" b="b"/>
              <a:pathLst>
                <a:path w="89535" h="104139">
                  <a:moveTo>
                    <a:pt x="2997" y="0"/>
                  </a:moveTo>
                  <a:lnTo>
                    <a:pt x="31211" y="57386"/>
                  </a:lnTo>
                  <a:lnTo>
                    <a:pt x="67435" y="96814"/>
                  </a:lnTo>
                  <a:lnTo>
                    <a:pt x="89166" y="103746"/>
                  </a:lnTo>
                  <a:lnTo>
                    <a:pt x="65591" y="75169"/>
                  </a:lnTo>
                  <a:lnTo>
                    <a:pt x="40157" y="48591"/>
                  </a:lnTo>
                  <a:lnTo>
                    <a:pt x="17818" y="24016"/>
                  </a:lnTo>
                  <a:lnTo>
                    <a:pt x="3530" y="1447"/>
                  </a:lnTo>
                  <a:lnTo>
                    <a:pt x="2997" y="0"/>
                  </a:lnTo>
                  <a:close/>
                </a:path>
              </a:pathLst>
            </a:custGeom>
            <a:solidFill>
              <a:srgbClr val="49474A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27" name="object 69">
              <a:extLst>
                <a:ext uri="{FF2B5EF4-FFF2-40B4-BE49-F238E27FC236}">
                  <a16:creationId xmlns:a16="http://schemas.microsoft.com/office/drawing/2014/main" id="{0AE5AA42-979A-09D8-D675-87FBFC4A5ED9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84256" y="1850092"/>
              <a:ext cx="220560" cy="138696"/>
            </a:xfrm>
            <a:prstGeom prst="rect">
              <a:avLst/>
            </a:prstGeom>
          </p:spPr>
        </p:pic>
        <p:sp>
          <p:nvSpPr>
            <p:cNvPr id="28" name="object 70">
              <a:extLst>
                <a:ext uri="{FF2B5EF4-FFF2-40B4-BE49-F238E27FC236}">
                  <a16:creationId xmlns:a16="http://schemas.microsoft.com/office/drawing/2014/main" id="{60736D68-C23F-E884-D39F-699EBF7E4CBC}"/>
                </a:ext>
              </a:extLst>
            </p:cNvPr>
            <p:cNvSpPr/>
            <p:nvPr/>
          </p:nvSpPr>
          <p:spPr>
            <a:xfrm>
              <a:off x="5415500" y="2073013"/>
              <a:ext cx="848994" cy="163830"/>
            </a:xfrm>
            <a:custGeom>
              <a:avLst/>
              <a:gdLst/>
              <a:ahLst/>
              <a:cxnLst/>
              <a:rect l="l" t="t" r="r" b="b"/>
              <a:pathLst>
                <a:path w="848995" h="163830">
                  <a:moveTo>
                    <a:pt x="703554" y="0"/>
                  </a:moveTo>
                  <a:lnTo>
                    <a:pt x="178650" y="0"/>
                  </a:lnTo>
                  <a:lnTo>
                    <a:pt x="104993" y="426"/>
                  </a:lnTo>
                  <a:lnTo>
                    <a:pt x="61831" y="3413"/>
                  </a:lnTo>
                  <a:lnTo>
                    <a:pt x="32416" y="11519"/>
                  </a:lnTo>
                  <a:lnTo>
                    <a:pt x="0" y="27304"/>
                  </a:lnTo>
                  <a:lnTo>
                    <a:pt x="0" y="163525"/>
                  </a:lnTo>
                  <a:lnTo>
                    <a:pt x="848969" y="163525"/>
                  </a:lnTo>
                  <a:lnTo>
                    <a:pt x="848969" y="120548"/>
                  </a:lnTo>
                  <a:lnTo>
                    <a:pt x="846697" y="51627"/>
                  </a:lnTo>
                  <a:lnTo>
                    <a:pt x="830792" y="16097"/>
                  </a:lnTo>
                  <a:lnTo>
                    <a:pt x="787622" y="2655"/>
                  </a:lnTo>
                  <a:lnTo>
                    <a:pt x="703554" y="0"/>
                  </a:lnTo>
                  <a:close/>
                </a:path>
              </a:pathLst>
            </a:custGeom>
            <a:solidFill>
              <a:srgbClr val="8EB04D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29" name="object 71">
              <a:extLst>
                <a:ext uri="{FF2B5EF4-FFF2-40B4-BE49-F238E27FC236}">
                  <a16:creationId xmlns:a16="http://schemas.microsoft.com/office/drawing/2014/main" id="{6EA1FE16-83D8-E0AC-B042-2C05F5FB66AF}"/>
                </a:ext>
              </a:extLst>
            </p:cNvPr>
            <p:cNvSpPr/>
            <p:nvPr/>
          </p:nvSpPr>
          <p:spPr>
            <a:xfrm>
              <a:off x="5917004" y="1856681"/>
              <a:ext cx="36195" cy="151130"/>
            </a:xfrm>
            <a:custGeom>
              <a:avLst/>
              <a:gdLst/>
              <a:ahLst/>
              <a:cxnLst/>
              <a:rect l="l" t="t" r="r" b="b"/>
              <a:pathLst>
                <a:path w="36195" h="151130">
                  <a:moveTo>
                    <a:pt x="0" y="0"/>
                  </a:moveTo>
                  <a:lnTo>
                    <a:pt x="0" y="150507"/>
                  </a:lnTo>
                  <a:lnTo>
                    <a:pt x="35979" y="150507"/>
                  </a:lnTo>
                  <a:lnTo>
                    <a:pt x="35979" y="9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0202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30" name="object 72">
              <a:extLst>
                <a:ext uri="{FF2B5EF4-FFF2-40B4-BE49-F238E27FC236}">
                  <a16:creationId xmlns:a16="http://schemas.microsoft.com/office/drawing/2014/main" id="{A23518E3-4FA2-7284-99CA-574FEC1C5468}"/>
                </a:ext>
              </a:extLst>
            </p:cNvPr>
            <p:cNvSpPr/>
            <p:nvPr/>
          </p:nvSpPr>
          <p:spPr>
            <a:xfrm>
              <a:off x="5153338" y="2179454"/>
              <a:ext cx="127000" cy="57150"/>
            </a:xfrm>
            <a:custGeom>
              <a:avLst/>
              <a:gdLst/>
              <a:ahLst/>
              <a:cxnLst/>
              <a:rect l="l" t="t" r="r" b="b"/>
              <a:pathLst>
                <a:path w="127000" h="57150">
                  <a:moveTo>
                    <a:pt x="0" y="0"/>
                  </a:moveTo>
                  <a:lnTo>
                    <a:pt x="3433" y="22736"/>
                  </a:lnTo>
                  <a:lnTo>
                    <a:pt x="7321" y="40833"/>
                  </a:lnTo>
                  <a:lnTo>
                    <a:pt x="11823" y="57111"/>
                  </a:lnTo>
                  <a:lnTo>
                    <a:pt x="126517" y="57111"/>
                  </a:lnTo>
                  <a:lnTo>
                    <a:pt x="126517" y="32321"/>
                  </a:lnTo>
                  <a:lnTo>
                    <a:pt x="67005" y="32321"/>
                  </a:lnTo>
                  <a:lnTo>
                    <a:pt x="67005" y="8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31" name="object 73">
              <a:extLst>
                <a:ext uri="{FF2B5EF4-FFF2-40B4-BE49-F238E27FC236}">
                  <a16:creationId xmlns:a16="http://schemas.microsoft.com/office/drawing/2014/main" id="{D685DDE7-F906-1FC5-5673-1B9BEDE0C3F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549968" y="2225268"/>
              <a:ext cx="411226" cy="11303"/>
            </a:xfrm>
            <a:prstGeom prst="rect">
              <a:avLst/>
            </a:prstGeom>
          </p:spPr>
        </p:pic>
        <p:sp>
          <p:nvSpPr>
            <p:cNvPr id="32" name="object 74">
              <a:extLst>
                <a:ext uri="{FF2B5EF4-FFF2-40B4-BE49-F238E27FC236}">
                  <a16:creationId xmlns:a16="http://schemas.microsoft.com/office/drawing/2014/main" id="{01491645-96B0-3454-E4B8-C50CD37615D2}"/>
                </a:ext>
              </a:extLst>
            </p:cNvPr>
            <p:cNvSpPr/>
            <p:nvPr/>
          </p:nvSpPr>
          <p:spPr>
            <a:xfrm>
              <a:off x="5952949" y="2100318"/>
              <a:ext cx="276225" cy="138430"/>
            </a:xfrm>
            <a:custGeom>
              <a:avLst/>
              <a:gdLst/>
              <a:ahLst/>
              <a:cxnLst/>
              <a:rect l="l" t="t" r="r" b="b"/>
              <a:pathLst>
                <a:path w="276225" h="138430">
                  <a:moveTo>
                    <a:pt x="138150" y="0"/>
                  </a:moveTo>
                  <a:lnTo>
                    <a:pt x="98380" y="5832"/>
                  </a:lnTo>
                  <a:lnTo>
                    <a:pt x="63142" y="22188"/>
                  </a:lnTo>
                  <a:lnTo>
                    <a:pt x="34132" y="47357"/>
                  </a:lnTo>
                  <a:lnTo>
                    <a:pt x="13042" y="79629"/>
                  </a:lnTo>
                  <a:lnTo>
                    <a:pt x="53" y="118160"/>
                  </a:lnTo>
                  <a:lnTo>
                    <a:pt x="0" y="138112"/>
                  </a:lnTo>
                  <a:lnTo>
                    <a:pt x="276148" y="138112"/>
                  </a:lnTo>
                  <a:lnTo>
                    <a:pt x="269135" y="94517"/>
                  </a:lnTo>
                  <a:lnTo>
                    <a:pt x="249533" y="56611"/>
                  </a:lnTo>
                  <a:lnTo>
                    <a:pt x="219638" y="26691"/>
                  </a:lnTo>
                  <a:lnTo>
                    <a:pt x="181746" y="7055"/>
                  </a:lnTo>
                  <a:lnTo>
                    <a:pt x="1381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33" name="object 75">
              <a:extLst>
                <a:ext uri="{FF2B5EF4-FFF2-40B4-BE49-F238E27FC236}">
                  <a16:creationId xmlns:a16="http://schemas.microsoft.com/office/drawing/2014/main" id="{FE8066AE-4927-8BF7-113D-A1D866F63F50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72752" y="2120095"/>
              <a:ext cx="236689" cy="236715"/>
            </a:xfrm>
            <a:prstGeom prst="rect">
              <a:avLst/>
            </a:prstGeom>
          </p:spPr>
        </p:pic>
        <p:sp>
          <p:nvSpPr>
            <p:cNvPr id="34" name="object 76">
              <a:extLst>
                <a:ext uri="{FF2B5EF4-FFF2-40B4-BE49-F238E27FC236}">
                  <a16:creationId xmlns:a16="http://schemas.microsoft.com/office/drawing/2014/main" id="{60F02D7D-935F-E966-2B53-B1438DB4E4F6}"/>
                </a:ext>
              </a:extLst>
            </p:cNvPr>
            <p:cNvSpPr/>
            <p:nvPr/>
          </p:nvSpPr>
          <p:spPr>
            <a:xfrm>
              <a:off x="5277426" y="2100318"/>
              <a:ext cx="276225" cy="138430"/>
            </a:xfrm>
            <a:custGeom>
              <a:avLst/>
              <a:gdLst/>
              <a:ahLst/>
              <a:cxnLst/>
              <a:rect l="l" t="t" r="r" b="b"/>
              <a:pathLst>
                <a:path w="276225" h="138430">
                  <a:moveTo>
                    <a:pt x="138074" y="0"/>
                  </a:moveTo>
                  <a:lnTo>
                    <a:pt x="98326" y="5832"/>
                  </a:lnTo>
                  <a:lnTo>
                    <a:pt x="63099" y="22188"/>
                  </a:lnTo>
                  <a:lnTo>
                    <a:pt x="34093" y="47357"/>
                  </a:lnTo>
                  <a:lnTo>
                    <a:pt x="13004" y="79629"/>
                  </a:lnTo>
                  <a:lnTo>
                    <a:pt x="31" y="118160"/>
                  </a:lnTo>
                  <a:lnTo>
                    <a:pt x="0" y="138112"/>
                  </a:lnTo>
                  <a:lnTo>
                    <a:pt x="276110" y="138112"/>
                  </a:lnTo>
                  <a:lnTo>
                    <a:pt x="269064" y="94517"/>
                  </a:lnTo>
                  <a:lnTo>
                    <a:pt x="249449" y="56611"/>
                  </a:lnTo>
                  <a:lnTo>
                    <a:pt x="219554" y="26691"/>
                  </a:lnTo>
                  <a:lnTo>
                    <a:pt x="181666" y="7055"/>
                  </a:lnTo>
                  <a:lnTo>
                    <a:pt x="1380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35" name="object 77">
              <a:extLst>
                <a:ext uri="{FF2B5EF4-FFF2-40B4-BE49-F238E27FC236}">
                  <a16:creationId xmlns:a16="http://schemas.microsoft.com/office/drawing/2014/main" id="{EBA869FE-A0E6-8AC6-D678-AEFB2202D3DA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297191" y="2120095"/>
              <a:ext cx="236651" cy="236715"/>
            </a:xfrm>
            <a:prstGeom prst="rect">
              <a:avLst/>
            </a:prstGeom>
          </p:spPr>
        </p:pic>
        <p:sp>
          <p:nvSpPr>
            <p:cNvPr id="36" name="object 78">
              <a:extLst>
                <a:ext uri="{FF2B5EF4-FFF2-40B4-BE49-F238E27FC236}">
                  <a16:creationId xmlns:a16="http://schemas.microsoft.com/office/drawing/2014/main" id="{DB271883-3281-33A9-1D36-0CB279C7FD04}"/>
                </a:ext>
              </a:extLst>
            </p:cNvPr>
            <p:cNvSpPr/>
            <p:nvPr/>
          </p:nvSpPr>
          <p:spPr>
            <a:xfrm>
              <a:off x="6230668" y="2193567"/>
              <a:ext cx="83820" cy="43180"/>
            </a:xfrm>
            <a:custGeom>
              <a:avLst/>
              <a:gdLst/>
              <a:ahLst/>
              <a:cxnLst/>
              <a:rect l="l" t="t" r="r" b="b"/>
              <a:pathLst>
                <a:path w="83820" h="43180">
                  <a:moveTo>
                    <a:pt x="33794" y="0"/>
                  </a:moveTo>
                  <a:lnTo>
                    <a:pt x="0" y="42964"/>
                  </a:lnTo>
                  <a:lnTo>
                    <a:pt x="75399" y="42964"/>
                  </a:lnTo>
                  <a:lnTo>
                    <a:pt x="80264" y="23558"/>
                  </a:lnTo>
                  <a:lnTo>
                    <a:pt x="83388" y="10109"/>
                  </a:lnTo>
                  <a:lnTo>
                    <a:pt x="337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37" name="object 79">
              <a:extLst>
                <a:ext uri="{FF2B5EF4-FFF2-40B4-BE49-F238E27FC236}">
                  <a16:creationId xmlns:a16="http://schemas.microsoft.com/office/drawing/2014/main" id="{C2C8AA2B-43F7-A16D-AE8F-925AA2AE5F60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520605" y="1982241"/>
              <a:ext cx="27800" cy="23431"/>
            </a:xfrm>
            <a:prstGeom prst="rect">
              <a:avLst/>
            </a:prstGeom>
          </p:spPr>
        </p:pic>
        <p:sp>
          <p:nvSpPr>
            <p:cNvPr id="38" name="object 80">
              <a:extLst>
                <a:ext uri="{FF2B5EF4-FFF2-40B4-BE49-F238E27FC236}">
                  <a16:creationId xmlns:a16="http://schemas.microsoft.com/office/drawing/2014/main" id="{DC18B95B-2EE6-8B4C-DD46-EA9B0C706B84}"/>
                </a:ext>
              </a:extLst>
            </p:cNvPr>
            <p:cNvSpPr/>
            <p:nvPr/>
          </p:nvSpPr>
          <p:spPr>
            <a:xfrm>
              <a:off x="5529653" y="1937572"/>
              <a:ext cx="57785" cy="68580"/>
            </a:xfrm>
            <a:custGeom>
              <a:avLst/>
              <a:gdLst/>
              <a:ahLst/>
              <a:cxnLst/>
              <a:rect l="l" t="t" r="r" b="b"/>
              <a:pathLst>
                <a:path w="57785" h="68580">
                  <a:moveTo>
                    <a:pt x="37050" y="0"/>
                  </a:moveTo>
                  <a:lnTo>
                    <a:pt x="6084" y="31956"/>
                  </a:lnTo>
                  <a:lnTo>
                    <a:pt x="0" y="57974"/>
                  </a:lnTo>
                  <a:lnTo>
                    <a:pt x="6006" y="64425"/>
                  </a:lnTo>
                  <a:lnTo>
                    <a:pt x="14817" y="67516"/>
                  </a:lnTo>
                  <a:lnTo>
                    <a:pt x="25824" y="68452"/>
                  </a:lnTo>
                  <a:lnTo>
                    <a:pt x="49555" y="68477"/>
                  </a:lnTo>
                  <a:lnTo>
                    <a:pt x="57658" y="61860"/>
                  </a:lnTo>
                  <a:lnTo>
                    <a:pt x="50584" y="9803"/>
                  </a:lnTo>
                  <a:lnTo>
                    <a:pt x="3705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39" name="object 81">
              <a:extLst>
                <a:ext uri="{FF2B5EF4-FFF2-40B4-BE49-F238E27FC236}">
                  <a16:creationId xmlns:a16="http://schemas.microsoft.com/office/drawing/2014/main" id="{0B46517F-8F90-EE47-3D44-6FF2FC7E7559}"/>
                </a:ext>
              </a:extLst>
            </p:cNvPr>
            <p:cNvSpPr/>
            <p:nvPr/>
          </p:nvSpPr>
          <p:spPr>
            <a:xfrm>
              <a:off x="5812354" y="2027225"/>
              <a:ext cx="84455" cy="15240"/>
            </a:xfrm>
            <a:custGeom>
              <a:avLst/>
              <a:gdLst/>
              <a:ahLst/>
              <a:cxnLst/>
              <a:rect l="l" t="t" r="r" b="b"/>
              <a:pathLst>
                <a:path w="84454" h="15239">
                  <a:moveTo>
                    <a:pt x="79057" y="0"/>
                  </a:moveTo>
                  <a:lnTo>
                    <a:pt x="75907" y="38"/>
                  </a:lnTo>
                  <a:lnTo>
                    <a:pt x="5588" y="3429"/>
                  </a:lnTo>
                  <a:lnTo>
                    <a:pt x="2476" y="3467"/>
                  </a:lnTo>
                  <a:lnTo>
                    <a:pt x="0" y="5969"/>
                  </a:lnTo>
                  <a:lnTo>
                    <a:pt x="0" y="12204"/>
                  </a:lnTo>
                  <a:lnTo>
                    <a:pt x="2590" y="14757"/>
                  </a:lnTo>
                  <a:lnTo>
                    <a:pt x="78905" y="14490"/>
                  </a:lnTo>
                  <a:lnTo>
                    <a:pt x="81457" y="11950"/>
                  </a:lnTo>
                  <a:lnTo>
                    <a:pt x="81381" y="8788"/>
                  </a:lnTo>
                  <a:lnTo>
                    <a:pt x="84239" y="1981"/>
                  </a:lnTo>
                  <a:lnTo>
                    <a:pt x="79057" y="0"/>
                  </a:lnTo>
                  <a:close/>
                </a:path>
              </a:pathLst>
            </a:custGeom>
            <a:solidFill>
              <a:srgbClr val="20202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40" name="object 82">
              <a:extLst>
                <a:ext uri="{FF2B5EF4-FFF2-40B4-BE49-F238E27FC236}">
                  <a16:creationId xmlns:a16="http://schemas.microsoft.com/office/drawing/2014/main" id="{7C60A45B-C18F-717D-3A21-E352EC005D53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401191" y="1906869"/>
              <a:ext cx="101041" cy="68567"/>
            </a:xfrm>
            <a:prstGeom prst="rect">
              <a:avLst/>
            </a:prstGeom>
          </p:spPr>
        </p:pic>
        <p:pic>
          <p:nvPicPr>
            <p:cNvPr id="41" name="object 83">
              <a:extLst>
                <a:ext uri="{FF2B5EF4-FFF2-40B4-BE49-F238E27FC236}">
                  <a16:creationId xmlns:a16="http://schemas.microsoft.com/office/drawing/2014/main" id="{99F936C0-DEE7-6A74-C2A8-7EB322ED48F6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993928" y="1786976"/>
              <a:ext cx="92595" cy="72402"/>
            </a:xfrm>
            <a:prstGeom prst="rect">
              <a:avLst/>
            </a:prstGeom>
          </p:spPr>
        </p:pic>
        <p:sp>
          <p:nvSpPr>
            <p:cNvPr id="42" name="object 84">
              <a:extLst>
                <a:ext uri="{FF2B5EF4-FFF2-40B4-BE49-F238E27FC236}">
                  <a16:creationId xmlns:a16="http://schemas.microsoft.com/office/drawing/2014/main" id="{7A78FF40-F3FC-0E2E-5A43-AD6D0B8293C0}"/>
                </a:ext>
              </a:extLst>
            </p:cNvPr>
            <p:cNvSpPr/>
            <p:nvPr/>
          </p:nvSpPr>
          <p:spPr>
            <a:xfrm>
              <a:off x="4491923" y="1717263"/>
              <a:ext cx="520065" cy="255270"/>
            </a:xfrm>
            <a:custGeom>
              <a:avLst/>
              <a:gdLst/>
              <a:ahLst/>
              <a:cxnLst/>
              <a:rect l="l" t="t" r="r" b="b"/>
              <a:pathLst>
                <a:path w="520064" h="255269">
                  <a:moveTo>
                    <a:pt x="366128" y="0"/>
                  </a:moveTo>
                  <a:lnTo>
                    <a:pt x="83807" y="56629"/>
                  </a:lnTo>
                  <a:lnTo>
                    <a:pt x="41740" y="75576"/>
                  </a:lnTo>
                  <a:lnTo>
                    <a:pt x="19232" y="106387"/>
                  </a:lnTo>
                  <a:lnTo>
                    <a:pt x="6159" y="177482"/>
                  </a:lnTo>
                  <a:lnTo>
                    <a:pt x="0" y="255092"/>
                  </a:lnTo>
                  <a:lnTo>
                    <a:pt x="520026" y="150787"/>
                  </a:lnTo>
                  <a:lnTo>
                    <a:pt x="484390" y="81534"/>
                  </a:lnTo>
                  <a:lnTo>
                    <a:pt x="444909" y="21002"/>
                  </a:lnTo>
                  <a:lnTo>
                    <a:pt x="412253" y="1252"/>
                  </a:lnTo>
                  <a:lnTo>
                    <a:pt x="366128" y="0"/>
                  </a:lnTo>
                  <a:close/>
                </a:path>
              </a:pathLst>
            </a:custGeom>
            <a:solidFill>
              <a:srgbClr val="EA673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43" name="object 85">
              <a:extLst>
                <a:ext uri="{FF2B5EF4-FFF2-40B4-BE49-F238E27FC236}">
                  <a16:creationId xmlns:a16="http://schemas.microsoft.com/office/drawing/2014/main" id="{68FE913E-BCA7-A5C2-2EB8-36B48347AD0A}"/>
                </a:ext>
              </a:extLst>
            </p:cNvPr>
            <p:cNvSpPr/>
            <p:nvPr/>
          </p:nvSpPr>
          <p:spPr>
            <a:xfrm>
              <a:off x="4429367" y="2050656"/>
              <a:ext cx="737235" cy="243204"/>
            </a:xfrm>
            <a:custGeom>
              <a:avLst/>
              <a:gdLst/>
              <a:ahLst/>
              <a:cxnLst/>
              <a:rect l="l" t="t" r="r" b="b"/>
              <a:pathLst>
                <a:path w="737235" h="243205">
                  <a:moveTo>
                    <a:pt x="726135" y="0"/>
                  </a:moveTo>
                  <a:lnTo>
                    <a:pt x="0" y="145643"/>
                  </a:lnTo>
                  <a:lnTo>
                    <a:pt x="22250" y="218389"/>
                  </a:lnTo>
                  <a:lnTo>
                    <a:pt x="24270" y="228995"/>
                  </a:lnTo>
                  <a:lnTo>
                    <a:pt x="26889" y="237461"/>
                  </a:lnTo>
                  <a:lnTo>
                    <a:pt x="31683" y="242560"/>
                  </a:lnTo>
                  <a:lnTo>
                    <a:pt x="40233" y="243065"/>
                  </a:lnTo>
                  <a:lnTo>
                    <a:pt x="726668" y="105371"/>
                  </a:lnTo>
                  <a:lnTo>
                    <a:pt x="734319" y="101605"/>
                  </a:lnTo>
                  <a:lnTo>
                    <a:pt x="736758" y="95045"/>
                  </a:lnTo>
                  <a:lnTo>
                    <a:pt x="735901" y="86224"/>
                  </a:lnTo>
                  <a:lnTo>
                    <a:pt x="733666" y="75679"/>
                  </a:lnTo>
                  <a:lnTo>
                    <a:pt x="726135" y="0"/>
                  </a:lnTo>
                  <a:close/>
                </a:path>
              </a:pathLst>
            </a:custGeom>
            <a:solidFill>
              <a:srgbClr val="E14927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44" name="object 86">
              <a:extLst>
                <a:ext uri="{FF2B5EF4-FFF2-40B4-BE49-F238E27FC236}">
                  <a16:creationId xmlns:a16="http://schemas.microsoft.com/office/drawing/2014/main" id="{91A685F5-B58F-6954-CC7A-F1A86676093A}"/>
                </a:ext>
              </a:extLst>
            </p:cNvPr>
            <p:cNvSpPr/>
            <p:nvPr/>
          </p:nvSpPr>
          <p:spPr>
            <a:xfrm>
              <a:off x="4419831" y="1868042"/>
              <a:ext cx="735965" cy="328295"/>
            </a:xfrm>
            <a:custGeom>
              <a:avLst/>
              <a:gdLst/>
              <a:ahLst/>
              <a:cxnLst/>
              <a:rect l="l" t="t" r="r" b="b"/>
              <a:pathLst>
                <a:path w="735964" h="328294">
                  <a:moveTo>
                    <a:pt x="592154" y="0"/>
                  </a:moveTo>
                  <a:lnTo>
                    <a:pt x="72013" y="104355"/>
                  </a:lnTo>
                  <a:lnTo>
                    <a:pt x="9199" y="198462"/>
                  </a:lnTo>
                  <a:lnTo>
                    <a:pt x="7065" y="200901"/>
                  </a:lnTo>
                  <a:lnTo>
                    <a:pt x="5275" y="203530"/>
                  </a:lnTo>
                  <a:lnTo>
                    <a:pt x="3903" y="206413"/>
                  </a:lnTo>
                  <a:lnTo>
                    <a:pt x="3370" y="207289"/>
                  </a:lnTo>
                  <a:lnTo>
                    <a:pt x="1068" y="214237"/>
                  </a:lnTo>
                  <a:lnTo>
                    <a:pt x="0" y="222107"/>
                  </a:lnTo>
                  <a:lnTo>
                    <a:pt x="200" y="231038"/>
                  </a:lnTo>
                  <a:lnTo>
                    <a:pt x="1706" y="241172"/>
                  </a:lnTo>
                  <a:lnTo>
                    <a:pt x="9504" y="328256"/>
                  </a:lnTo>
                  <a:lnTo>
                    <a:pt x="735601" y="182575"/>
                  </a:lnTo>
                  <a:lnTo>
                    <a:pt x="707077" y="88112"/>
                  </a:lnTo>
                  <a:lnTo>
                    <a:pt x="705002" y="79917"/>
                  </a:lnTo>
                  <a:lnTo>
                    <a:pt x="688560" y="59474"/>
                  </a:lnTo>
                  <a:lnTo>
                    <a:pt x="592154" y="0"/>
                  </a:lnTo>
                  <a:close/>
                </a:path>
              </a:pathLst>
            </a:custGeom>
            <a:solidFill>
              <a:srgbClr val="EA673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45" name="object 87">
              <a:extLst>
                <a:ext uri="{FF2B5EF4-FFF2-40B4-BE49-F238E27FC236}">
                  <a16:creationId xmlns:a16="http://schemas.microsoft.com/office/drawing/2014/main" id="{31BCA100-810C-B51D-FB32-D3BCB2E518D2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520101" y="1974332"/>
              <a:ext cx="118795" cy="131037"/>
            </a:xfrm>
            <a:prstGeom prst="rect">
              <a:avLst/>
            </a:prstGeom>
          </p:spPr>
        </p:pic>
        <p:pic>
          <p:nvPicPr>
            <p:cNvPr id="46" name="object 88">
              <a:extLst>
                <a:ext uri="{FF2B5EF4-FFF2-40B4-BE49-F238E27FC236}">
                  <a16:creationId xmlns:a16="http://schemas.microsoft.com/office/drawing/2014/main" id="{3558B7FF-407C-E230-5E27-1168851981A1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909160" y="1880822"/>
              <a:ext cx="101330" cy="152146"/>
            </a:xfrm>
            <a:prstGeom prst="rect">
              <a:avLst/>
            </a:prstGeom>
          </p:spPr>
        </p:pic>
        <p:sp>
          <p:nvSpPr>
            <p:cNvPr id="47" name="object 89">
              <a:extLst>
                <a:ext uri="{FF2B5EF4-FFF2-40B4-BE49-F238E27FC236}">
                  <a16:creationId xmlns:a16="http://schemas.microsoft.com/office/drawing/2014/main" id="{9A1E48BE-0555-2AEA-0A08-19A44F81E006}"/>
                </a:ext>
              </a:extLst>
            </p:cNvPr>
            <p:cNvSpPr/>
            <p:nvPr/>
          </p:nvSpPr>
          <p:spPr>
            <a:xfrm>
              <a:off x="4509415" y="1756643"/>
              <a:ext cx="480695" cy="200660"/>
            </a:xfrm>
            <a:custGeom>
              <a:avLst/>
              <a:gdLst/>
              <a:ahLst/>
              <a:cxnLst/>
              <a:rect l="l" t="t" r="r" b="b"/>
              <a:pathLst>
                <a:path w="480695" h="200660">
                  <a:moveTo>
                    <a:pt x="416866" y="0"/>
                  </a:moveTo>
                  <a:lnTo>
                    <a:pt x="51219" y="68738"/>
                  </a:lnTo>
                  <a:lnTo>
                    <a:pt x="4849" y="96318"/>
                  </a:lnTo>
                  <a:lnTo>
                    <a:pt x="1981" y="149396"/>
                  </a:lnTo>
                  <a:lnTo>
                    <a:pt x="0" y="200463"/>
                  </a:lnTo>
                  <a:lnTo>
                    <a:pt x="480479" y="104019"/>
                  </a:lnTo>
                  <a:lnTo>
                    <a:pt x="458952" y="57664"/>
                  </a:lnTo>
                  <a:lnTo>
                    <a:pt x="447233" y="29713"/>
                  </a:lnTo>
                  <a:lnTo>
                    <a:pt x="435840" y="9820"/>
                  </a:lnTo>
                  <a:lnTo>
                    <a:pt x="416866" y="0"/>
                  </a:lnTo>
                  <a:close/>
                </a:path>
              </a:pathLst>
            </a:custGeom>
            <a:solidFill>
              <a:srgbClr val="25242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48" name="object 90">
              <a:extLst>
                <a:ext uri="{FF2B5EF4-FFF2-40B4-BE49-F238E27FC236}">
                  <a16:creationId xmlns:a16="http://schemas.microsoft.com/office/drawing/2014/main" id="{CF1B6FE6-36D6-405E-AF5E-54D4371C62BF}"/>
                </a:ext>
              </a:extLst>
            </p:cNvPr>
            <p:cNvSpPr/>
            <p:nvPr/>
          </p:nvSpPr>
          <p:spPr>
            <a:xfrm>
              <a:off x="4502914" y="1750075"/>
              <a:ext cx="496570" cy="215265"/>
            </a:xfrm>
            <a:custGeom>
              <a:avLst/>
              <a:gdLst/>
              <a:ahLst/>
              <a:cxnLst/>
              <a:rect l="l" t="t" r="r" b="b"/>
              <a:pathLst>
                <a:path w="496570" h="215264">
                  <a:moveTo>
                    <a:pt x="420896" y="0"/>
                  </a:moveTo>
                  <a:lnTo>
                    <a:pt x="56502" y="69186"/>
                  </a:lnTo>
                  <a:lnTo>
                    <a:pt x="8691" y="93826"/>
                  </a:lnTo>
                  <a:lnTo>
                    <a:pt x="2403" y="134743"/>
                  </a:lnTo>
                  <a:lnTo>
                    <a:pt x="2477" y="141246"/>
                  </a:lnTo>
                  <a:lnTo>
                    <a:pt x="2580" y="148396"/>
                  </a:lnTo>
                  <a:lnTo>
                    <a:pt x="0" y="214639"/>
                  </a:lnTo>
                  <a:lnTo>
                    <a:pt x="76043" y="199386"/>
                  </a:lnTo>
                  <a:lnTo>
                    <a:pt x="13004" y="199386"/>
                  </a:lnTo>
                  <a:lnTo>
                    <a:pt x="14986" y="148396"/>
                  </a:lnTo>
                  <a:lnTo>
                    <a:pt x="14871" y="141246"/>
                  </a:lnTo>
                  <a:lnTo>
                    <a:pt x="14795" y="134743"/>
                  </a:lnTo>
                  <a:lnTo>
                    <a:pt x="15207" y="115160"/>
                  </a:lnTo>
                  <a:lnTo>
                    <a:pt x="15223" y="114407"/>
                  </a:lnTo>
                  <a:lnTo>
                    <a:pt x="58978" y="81353"/>
                  </a:lnTo>
                  <a:lnTo>
                    <a:pt x="390118" y="14919"/>
                  </a:lnTo>
                  <a:lnTo>
                    <a:pt x="416964" y="12051"/>
                  </a:lnTo>
                  <a:lnTo>
                    <a:pt x="445554" y="12051"/>
                  </a:lnTo>
                  <a:lnTo>
                    <a:pt x="441325" y="7013"/>
                  </a:lnTo>
                  <a:lnTo>
                    <a:pt x="420896" y="0"/>
                  </a:lnTo>
                  <a:close/>
                </a:path>
                <a:path w="496570" h="215264">
                  <a:moveTo>
                    <a:pt x="445554" y="12051"/>
                  </a:moveTo>
                  <a:lnTo>
                    <a:pt x="416964" y="12051"/>
                  </a:lnTo>
                  <a:lnTo>
                    <a:pt x="433219" y="16721"/>
                  </a:lnTo>
                  <a:lnTo>
                    <a:pt x="443268" y="28551"/>
                  </a:lnTo>
                  <a:lnTo>
                    <a:pt x="451497" y="47164"/>
                  </a:lnTo>
                  <a:lnTo>
                    <a:pt x="456603" y="59788"/>
                  </a:lnTo>
                  <a:lnTo>
                    <a:pt x="459867" y="66862"/>
                  </a:lnTo>
                  <a:lnTo>
                    <a:pt x="478078" y="106067"/>
                  </a:lnTo>
                  <a:lnTo>
                    <a:pt x="13004" y="199386"/>
                  </a:lnTo>
                  <a:lnTo>
                    <a:pt x="76043" y="199386"/>
                  </a:lnTo>
                  <a:lnTo>
                    <a:pt x="495960" y="115160"/>
                  </a:lnTo>
                  <a:lnTo>
                    <a:pt x="471081" y="61617"/>
                  </a:lnTo>
                  <a:lnTo>
                    <a:pt x="467931" y="54771"/>
                  </a:lnTo>
                  <a:lnTo>
                    <a:pt x="465378" y="48345"/>
                  </a:lnTo>
                  <a:lnTo>
                    <a:pt x="462991" y="42491"/>
                  </a:lnTo>
                  <a:lnTo>
                    <a:pt x="453761" y="21828"/>
                  </a:lnTo>
                  <a:lnTo>
                    <a:pt x="445554" y="12051"/>
                  </a:lnTo>
                  <a:close/>
                </a:path>
              </a:pathLst>
            </a:custGeom>
            <a:solidFill>
              <a:srgbClr val="2F2F2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49" name="object 91">
              <a:extLst>
                <a:ext uri="{FF2B5EF4-FFF2-40B4-BE49-F238E27FC236}">
                  <a16:creationId xmlns:a16="http://schemas.microsoft.com/office/drawing/2014/main" id="{21CC0E36-6F97-1E14-E224-25B6442D1C54}"/>
                </a:ext>
              </a:extLst>
            </p:cNvPr>
            <p:cNvSpPr/>
            <p:nvPr/>
          </p:nvSpPr>
          <p:spPr>
            <a:xfrm>
              <a:off x="4509412" y="1756077"/>
              <a:ext cx="419100" cy="201295"/>
            </a:xfrm>
            <a:custGeom>
              <a:avLst/>
              <a:gdLst/>
              <a:ahLst/>
              <a:cxnLst/>
              <a:rect l="l" t="t" r="r" b="b"/>
              <a:pathLst>
                <a:path w="419100" h="201294">
                  <a:moveTo>
                    <a:pt x="411451" y="26"/>
                  </a:moveTo>
                  <a:lnTo>
                    <a:pt x="51269" y="69262"/>
                  </a:lnTo>
                  <a:lnTo>
                    <a:pt x="4870" y="96842"/>
                  </a:lnTo>
                  <a:lnTo>
                    <a:pt x="2019" y="149920"/>
                  </a:lnTo>
                  <a:lnTo>
                    <a:pt x="0" y="201025"/>
                  </a:lnTo>
                  <a:lnTo>
                    <a:pt x="70700" y="186839"/>
                  </a:lnTo>
                  <a:lnTo>
                    <a:pt x="102095" y="150288"/>
                  </a:lnTo>
                  <a:lnTo>
                    <a:pt x="136948" y="116897"/>
                  </a:lnTo>
                  <a:lnTo>
                    <a:pt x="175045" y="87001"/>
                  </a:lnTo>
                  <a:lnTo>
                    <a:pt x="216171" y="60934"/>
                  </a:lnTo>
                  <a:lnTo>
                    <a:pt x="260109" y="39032"/>
                  </a:lnTo>
                  <a:lnTo>
                    <a:pt x="306644" y="21630"/>
                  </a:lnTo>
                  <a:lnTo>
                    <a:pt x="355561" y="9064"/>
                  </a:lnTo>
                  <a:lnTo>
                    <a:pt x="402801" y="2165"/>
                  </a:lnTo>
                  <a:lnTo>
                    <a:pt x="418503" y="923"/>
                  </a:lnTo>
                  <a:lnTo>
                    <a:pt x="411451" y="26"/>
                  </a:lnTo>
                  <a:close/>
                </a:path>
              </a:pathLst>
            </a:custGeom>
            <a:solidFill>
              <a:srgbClr val="2B2B2B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0" name="object 92">
              <a:extLst>
                <a:ext uri="{FF2B5EF4-FFF2-40B4-BE49-F238E27FC236}">
                  <a16:creationId xmlns:a16="http://schemas.microsoft.com/office/drawing/2014/main" id="{67651BFF-7EF1-C289-A6CC-44F296778802}"/>
                </a:ext>
              </a:extLst>
            </p:cNvPr>
            <p:cNvSpPr/>
            <p:nvPr/>
          </p:nvSpPr>
          <p:spPr>
            <a:xfrm>
              <a:off x="4469566" y="2156637"/>
              <a:ext cx="694690" cy="212725"/>
            </a:xfrm>
            <a:custGeom>
              <a:avLst/>
              <a:gdLst/>
              <a:ahLst/>
              <a:cxnLst/>
              <a:rect l="l" t="t" r="r" b="b"/>
              <a:pathLst>
                <a:path w="694689" h="212725">
                  <a:moveTo>
                    <a:pt x="123050" y="168465"/>
                  </a:moveTo>
                  <a:lnTo>
                    <a:pt x="112255" y="114541"/>
                  </a:lnTo>
                  <a:lnTo>
                    <a:pt x="0" y="137058"/>
                  </a:lnTo>
                  <a:lnTo>
                    <a:pt x="10795" y="190982"/>
                  </a:lnTo>
                  <a:lnTo>
                    <a:pt x="15303" y="201091"/>
                  </a:lnTo>
                  <a:lnTo>
                    <a:pt x="23507" y="208445"/>
                  </a:lnTo>
                  <a:lnTo>
                    <a:pt x="34251" y="212356"/>
                  </a:lnTo>
                  <a:lnTo>
                    <a:pt x="46431" y="212153"/>
                  </a:lnTo>
                  <a:lnTo>
                    <a:pt x="98412" y="201739"/>
                  </a:lnTo>
                  <a:lnTo>
                    <a:pt x="123050" y="168465"/>
                  </a:lnTo>
                  <a:close/>
                </a:path>
                <a:path w="694689" h="212725">
                  <a:moveTo>
                    <a:pt x="694258" y="53924"/>
                  </a:moveTo>
                  <a:lnTo>
                    <a:pt x="683425" y="0"/>
                  </a:lnTo>
                  <a:lnTo>
                    <a:pt x="571131" y="22517"/>
                  </a:lnTo>
                  <a:lnTo>
                    <a:pt x="581964" y="76441"/>
                  </a:lnTo>
                  <a:lnTo>
                    <a:pt x="586447" y="86550"/>
                  </a:lnTo>
                  <a:lnTo>
                    <a:pt x="594639" y="93903"/>
                  </a:lnTo>
                  <a:lnTo>
                    <a:pt x="605396" y="97802"/>
                  </a:lnTo>
                  <a:lnTo>
                    <a:pt x="617562" y="97574"/>
                  </a:lnTo>
                  <a:lnTo>
                    <a:pt x="669544" y="87160"/>
                  </a:lnTo>
                  <a:lnTo>
                    <a:pt x="694258" y="53924"/>
                  </a:lnTo>
                  <a:close/>
                </a:path>
              </a:pathLst>
            </a:custGeom>
            <a:solidFill>
              <a:srgbClr val="54505D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1" name="object 93">
              <a:extLst>
                <a:ext uri="{FF2B5EF4-FFF2-40B4-BE49-F238E27FC236}">
                  <a16:creationId xmlns:a16="http://schemas.microsoft.com/office/drawing/2014/main" id="{52D82816-F9D5-1FA1-94D9-EDA26A2CB20C}"/>
                </a:ext>
              </a:extLst>
            </p:cNvPr>
            <p:cNvSpPr/>
            <p:nvPr/>
          </p:nvSpPr>
          <p:spPr>
            <a:xfrm>
              <a:off x="4462297" y="2204167"/>
              <a:ext cx="103505" cy="69850"/>
            </a:xfrm>
            <a:custGeom>
              <a:avLst/>
              <a:gdLst/>
              <a:ahLst/>
              <a:cxnLst/>
              <a:rect l="l" t="t" r="r" b="b"/>
              <a:pathLst>
                <a:path w="103504" h="69850">
                  <a:moveTo>
                    <a:pt x="6235" y="0"/>
                  </a:moveTo>
                  <a:lnTo>
                    <a:pt x="0" y="6464"/>
                  </a:lnTo>
                  <a:lnTo>
                    <a:pt x="1142" y="15595"/>
                  </a:lnTo>
                  <a:lnTo>
                    <a:pt x="7378" y="63817"/>
                  </a:lnTo>
                  <a:lnTo>
                    <a:pt x="15481" y="69748"/>
                  </a:lnTo>
                  <a:lnTo>
                    <a:pt x="99898" y="52819"/>
                  </a:lnTo>
                  <a:lnTo>
                    <a:pt x="103289" y="44881"/>
                  </a:lnTo>
                  <a:lnTo>
                    <a:pt x="96786" y="38493"/>
                  </a:lnTo>
                  <a:lnTo>
                    <a:pt x="45455" y="9525"/>
                  </a:lnTo>
                  <a:lnTo>
                    <a:pt x="6235" y="0"/>
                  </a:lnTo>
                  <a:close/>
                </a:path>
              </a:pathLst>
            </a:custGeom>
            <a:solidFill>
              <a:srgbClr val="A73017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2" name="object 94">
              <a:extLst>
                <a:ext uri="{FF2B5EF4-FFF2-40B4-BE49-F238E27FC236}">
                  <a16:creationId xmlns:a16="http://schemas.microsoft.com/office/drawing/2014/main" id="{C3397DDE-FC83-1292-E1C9-E8142DA95080}"/>
                </a:ext>
              </a:extLst>
            </p:cNvPr>
            <p:cNvSpPr/>
            <p:nvPr/>
          </p:nvSpPr>
          <p:spPr>
            <a:xfrm>
              <a:off x="4483207" y="2225085"/>
              <a:ext cx="34290" cy="34925"/>
            </a:xfrm>
            <a:custGeom>
              <a:avLst/>
              <a:gdLst/>
              <a:ahLst/>
              <a:cxnLst/>
              <a:rect l="l" t="t" r="r" b="b"/>
              <a:pathLst>
                <a:path w="34289" h="34925">
                  <a:moveTo>
                    <a:pt x="13392" y="0"/>
                  </a:moveTo>
                  <a:lnTo>
                    <a:pt x="7101" y="2677"/>
                  </a:lnTo>
                  <a:lnTo>
                    <a:pt x="2494" y="7467"/>
                  </a:lnTo>
                  <a:lnTo>
                    <a:pt x="0" y="13705"/>
                  </a:lnTo>
                  <a:lnTo>
                    <a:pt x="45" y="20726"/>
                  </a:lnTo>
                  <a:lnTo>
                    <a:pt x="2732" y="27198"/>
                  </a:lnTo>
                  <a:lnTo>
                    <a:pt x="7445" y="31986"/>
                  </a:lnTo>
                  <a:lnTo>
                    <a:pt x="13536" y="34633"/>
                  </a:lnTo>
                  <a:lnTo>
                    <a:pt x="20352" y="34683"/>
                  </a:lnTo>
                  <a:lnTo>
                    <a:pt x="26622" y="32005"/>
                  </a:lnTo>
                  <a:lnTo>
                    <a:pt x="31221" y="27216"/>
                  </a:lnTo>
                  <a:lnTo>
                    <a:pt x="33723" y="20978"/>
                  </a:lnTo>
                  <a:lnTo>
                    <a:pt x="33700" y="13957"/>
                  </a:lnTo>
                  <a:lnTo>
                    <a:pt x="31018" y="7468"/>
                  </a:lnTo>
                  <a:lnTo>
                    <a:pt x="26313" y="2682"/>
                  </a:lnTo>
                  <a:lnTo>
                    <a:pt x="20225" y="44"/>
                  </a:lnTo>
                  <a:lnTo>
                    <a:pt x="133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3" name="object 95">
              <a:extLst>
                <a:ext uri="{FF2B5EF4-FFF2-40B4-BE49-F238E27FC236}">
                  <a16:creationId xmlns:a16="http://schemas.microsoft.com/office/drawing/2014/main" id="{FC50BCE9-9CE4-B7F6-76D3-7B83713328BA}"/>
                </a:ext>
              </a:extLst>
            </p:cNvPr>
            <p:cNvSpPr/>
            <p:nvPr/>
          </p:nvSpPr>
          <p:spPr>
            <a:xfrm>
              <a:off x="5054423" y="2070354"/>
              <a:ext cx="95885" cy="85090"/>
            </a:xfrm>
            <a:custGeom>
              <a:avLst/>
              <a:gdLst/>
              <a:ahLst/>
              <a:cxnLst/>
              <a:rect l="l" t="t" r="r" b="b"/>
              <a:pathLst>
                <a:path w="95885" h="85089">
                  <a:moveTo>
                    <a:pt x="72301" y="0"/>
                  </a:moveTo>
                  <a:lnTo>
                    <a:pt x="39793" y="23904"/>
                  </a:lnTo>
                  <a:lnTo>
                    <a:pt x="10448" y="57386"/>
                  </a:lnTo>
                  <a:lnTo>
                    <a:pt x="0" y="78828"/>
                  </a:lnTo>
                  <a:lnTo>
                    <a:pt x="6235" y="84874"/>
                  </a:lnTo>
                  <a:lnTo>
                    <a:pt x="90665" y="67957"/>
                  </a:lnTo>
                  <a:lnTo>
                    <a:pt x="95796" y="59321"/>
                  </a:lnTo>
                  <a:lnTo>
                    <a:pt x="82981" y="12395"/>
                  </a:lnTo>
                  <a:lnTo>
                    <a:pt x="80505" y="3530"/>
                  </a:lnTo>
                  <a:lnTo>
                    <a:pt x="72301" y="0"/>
                  </a:lnTo>
                  <a:close/>
                </a:path>
              </a:pathLst>
            </a:custGeom>
            <a:solidFill>
              <a:srgbClr val="A73017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4" name="object 96">
              <a:extLst>
                <a:ext uri="{FF2B5EF4-FFF2-40B4-BE49-F238E27FC236}">
                  <a16:creationId xmlns:a16="http://schemas.microsoft.com/office/drawing/2014/main" id="{EA47052E-9C1C-A997-B138-239FDF696970}"/>
                </a:ext>
              </a:extLst>
            </p:cNvPr>
            <p:cNvSpPr/>
            <p:nvPr/>
          </p:nvSpPr>
          <p:spPr>
            <a:xfrm>
              <a:off x="5094431" y="2101039"/>
              <a:ext cx="34290" cy="34925"/>
            </a:xfrm>
            <a:custGeom>
              <a:avLst/>
              <a:gdLst/>
              <a:ahLst/>
              <a:cxnLst/>
              <a:rect l="l" t="t" r="r" b="b"/>
              <a:pathLst>
                <a:path w="34289" h="34925">
                  <a:moveTo>
                    <a:pt x="13387" y="0"/>
                  </a:moveTo>
                  <a:lnTo>
                    <a:pt x="7112" y="2661"/>
                  </a:lnTo>
                  <a:lnTo>
                    <a:pt x="2503" y="7448"/>
                  </a:lnTo>
                  <a:lnTo>
                    <a:pt x="0" y="13683"/>
                  </a:lnTo>
                  <a:lnTo>
                    <a:pt x="39" y="20688"/>
                  </a:lnTo>
                  <a:lnTo>
                    <a:pt x="2710" y="27161"/>
                  </a:lnTo>
                  <a:lnTo>
                    <a:pt x="7426" y="31953"/>
                  </a:lnTo>
                  <a:lnTo>
                    <a:pt x="13525" y="34611"/>
                  </a:lnTo>
                  <a:lnTo>
                    <a:pt x="20346" y="34683"/>
                  </a:lnTo>
                  <a:lnTo>
                    <a:pt x="26638" y="32000"/>
                  </a:lnTo>
                  <a:lnTo>
                    <a:pt x="31245" y="27201"/>
                  </a:lnTo>
                  <a:lnTo>
                    <a:pt x="33739" y="20962"/>
                  </a:lnTo>
                  <a:lnTo>
                    <a:pt x="33694" y="13957"/>
                  </a:lnTo>
                  <a:lnTo>
                    <a:pt x="31023" y="7468"/>
                  </a:lnTo>
                  <a:lnTo>
                    <a:pt x="26308" y="2682"/>
                  </a:lnTo>
                  <a:lnTo>
                    <a:pt x="20209" y="44"/>
                  </a:lnTo>
                  <a:lnTo>
                    <a:pt x="13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5" name="object 97">
              <a:extLst>
                <a:ext uri="{FF2B5EF4-FFF2-40B4-BE49-F238E27FC236}">
                  <a16:creationId xmlns:a16="http://schemas.microsoft.com/office/drawing/2014/main" id="{4216CCF3-CDF3-2C44-3852-A2EF7E1277FD}"/>
                </a:ext>
              </a:extLst>
            </p:cNvPr>
            <p:cNvSpPr/>
            <p:nvPr/>
          </p:nvSpPr>
          <p:spPr>
            <a:xfrm>
              <a:off x="4547588" y="2091126"/>
              <a:ext cx="499109" cy="151765"/>
            </a:xfrm>
            <a:custGeom>
              <a:avLst/>
              <a:gdLst/>
              <a:ahLst/>
              <a:cxnLst/>
              <a:rect l="l" t="t" r="r" b="b"/>
              <a:pathLst>
                <a:path w="499110" h="151764">
                  <a:moveTo>
                    <a:pt x="493629" y="0"/>
                  </a:moveTo>
                  <a:lnTo>
                    <a:pt x="486756" y="106"/>
                  </a:lnTo>
                  <a:lnTo>
                    <a:pt x="9134" y="95966"/>
                  </a:lnTo>
                  <a:lnTo>
                    <a:pt x="2743" y="98503"/>
                  </a:lnTo>
                  <a:lnTo>
                    <a:pt x="0" y="102497"/>
                  </a:lnTo>
                  <a:lnTo>
                    <a:pt x="1004" y="107410"/>
                  </a:lnTo>
                  <a:lnTo>
                    <a:pt x="43741" y="142131"/>
                  </a:lnTo>
                  <a:lnTo>
                    <a:pt x="70977" y="151521"/>
                  </a:lnTo>
                  <a:lnTo>
                    <a:pt x="79936" y="150995"/>
                  </a:lnTo>
                  <a:lnTo>
                    <a:pt x="442648" y="78250"/>
                  </a:lnTo>
                  <a:lnTo>
                    <a:pt x="496230" y="14292"/>
                  </a:lnTo>
                  <a:lnTo>
                    <a:pt x="498686" y="7548"/>
                  </a:lnTo>
                  <a:lnTo>
                    <a:pt x="497712" y="2632"/>
                  </a:lnTo>
                  <a:lnTo>
                    <a:pt x="493629" y="0"/>
                  </a:lnTo>
                  <a:close/>
                </a:path>
              </a:pathLst>
            </a:custGeom>
            <a:solidFill>
              <a:srgbClr val="A73017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56" name="object 98">
              <a:extLst>
                <a:ext uri="{FF2B5EF4-FFF2-40B4-BE49-F238E27FC236}">
                  <a16:creationId xmlns:a16="http://schemas.microsoft.com/office/drawing/2014/main" id="{0FF11709-4946-DC08-44A1-0ABFB09D4145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437426" y="2056378"/>
              <a:ext cx="161017" cy="114544"/>
            </a:xfrm>
            <a:prstGeom prst="rect">
              <a:avLst/>
            </a:prstGeom>
          </p:spPr>
        </p:pic>
        <p:pic>
          <p:nvPicPr>
            <p:cNvPr id="57" name="object 99">
              <a:extLst>
                <a:ext uri="{FF2B5EF4-FFF2-40B4-BE49-F238E27FC236}">
                  <a16:creationId xmlns:a16="http://schemas.microsoft.com/office/drawing/2014/main" id="{70FF0FBF-7E62-FF4F-1E47-236F3BF88795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961339" y="1942636"/>
              <a:ext cx="155064" cy="107652"/>
            </a:xfrm>
            <a:prstGeom prst="rect">
              <a:avLst/>
            </a:prstGeom>
          </p:spPr>
        </p:pic>
        <p:sp>
          <p:nvSpPr>
            <p:cNvPr id="58" name="object 100">
              <a:extLst>
                <a:ext uri="{FF2B5EF4-FFF2-40B4-BE49-F238E27FC236}">
                  <a16:creationId xmlns:a16="http://schemas.microsoft.com/office/drawing/2014/main" id="{FC7FAC54-9C29-9A4C-CB47-D204DD247CA4}"/>
                </a:ext>
              </a:extLst>
            </p:cNvPr>
            <p:cNvSpPr/>
            <p:nvPr/>
          </p:nvSpPr>
          <p:spPr>
            <a:xfrm>
              <a:off x="4583149" y="2008212"/>
              <a:ext cx="402590" cy="115570"/>
            </a:xfrm>
            <a:custGeom>
              <a:avLst/>
              <a:gdLst/>
              <a:ahLst/>
              <a:cxnLst/>
              <a:rect l="l" t="t" r="r" b="b"/>
              <a:pathLst>
                <a:path w="402589" h="115569">
                  <a:moveTo>
                    <a:pt x="389750" y="0"/>
                  </a:moveTo>
                  <a:lnTo>
                    <a:pt x="342406" y="15783"/>
                  </a:lnTo>
                  <a:lnTo>
                    <a:pt x="294579" y="29868"/>
                  </a:lnTo>
                  <a:lnTo>
                    <a:pt x="246314" y="42244"/>
                  </a:lnTo>
                  <a:lnTo>
                    <a:pt x="197656" y="52903"/>
                  </a:lnTo>
                  <a:lnTo>
                    <a:pt x="148650" y="61836"/>
                  </a:lnTo>
                  <a:lnTo>
                    <a:pt x="99342" y="69035"/>
                  </a:lnTo>
                  <a:lnTo>
                    <a:pt x="49777" y="74490"/>
                  </a:lnTo>
                  <a:lnTo>
                    <a:pt x="0" y="78193"/>
                  </a:lnTo>
                  <a:lnTo>
                    <a:pt x="2095" y="115150"/>
                  </a:lnTo>
                  <a:lnTo>
                    <a:pt x="53178" y="111340"/>
                  </a:lnTo>
                  <a:lnTo>
                    <a:pt x="104042" y="105735"/>
                  </a:lnTo>
                  <a:lnTo>
                    <a:pt x="154641" y="98344"/>
                  </a:lnTo>
                  <a:lnTo>
                    <a:pt x="204930" y="89176"/>
                  </a:lnTo>
                  <a:lnTo>
                    <a:pt x="254862" y="78240"/>
                  </a:lnTo>
                  <a:lnTo>
                    <a:pt x="304393" y="65544"/>
                  </a:lnTo>
                  <a:lnTo>
                    <a:pt x="353477" y="51099"/>
                  </a:lnTo>
                  <a:lnTo>
                    <a:pt x="402069" y="34912"/>
                  </a:lnTo>
                  <a:lnTo>
                    <a:pt x="389750" y="0"/>
                  </a:lnTo>
                  <a:close/>
                </a:path>
              </a:pathLst>
            </a:custGeom>
            <a:solidFill>
              <a:srgbClr val="A73017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59" name="object 101">
              <a:extLst>
                <a:ext uri="{FF2B5EF4-FFF2-40B4-BE49-F238E27FC236}">
                  <a16:creationId xmlns:a16="http://schemas.microsoft.com/office/drawing/2014/main" id="{6E3CE231-D68F-0553-87F2-CE87353FA447}"/>
                </a:ext>
              </a:extLst>
            </p:cNvPr>
            <p:cNvSpPr/>
            <p:nvPr/>
          </p:nvSpPr>
          <p:spPr>
            <a:xfrm>
              <a:off x="4450620" y="2076553"/>
              <a:ext cx="139700" cy="61594"/>
            </a:xfrm>
            <a:custGeom>
              <a:avLst/>
              <a:gdLst/>
              <a:ahLst/>
              <a:cxnLst/>
              <a:rect l="l" t="t" r="r" b="b"/>
              <a:pathLst>
                <a:path w="139700" h="61594">
                  <a:moveTo>
                    <a:pt x="78881" y="0"/>
                  </a:moveTo>
                  <a:lnTo>
                    <a:pt x="46613" y="609"/>
                  </a:lnTo>
                  <a:lnTo>
                    <a:pt x="13089" y="3911"/>
                  </a:lnTo>
                  <a:lnTo>
                    <a:pt x="14786" y="3911"/>
                  </a:lnTo>
                  <a:lnTo>
                    <a:pt x="1562" y="6807"/>
                  </a:lnTo>
                  <a:lnTo>
                    <a:pt x="69" y="17979"/>
                  </a:lnTo>
                  <a:lnTo>
                    <a:pt x="0" y="22390"/>
                  </a:lnTo>
                  <a:lnTo>
                    <a:pt x="1028" y="27647"/>
                  </a:lnTo>
                  <a:lnTo>
                    <a:pt x="25720" y="57723"/>
                  </a:lnTo>
                  <a:lnTo>
                    <a:pt x="44799" y="61038"/>
                  </a:lnTo>
                  <a:lnTo>
                    <a:pt x="69214" y="58521"/>
                  </a:lnTo>
                  <a:lnTo>
                    <a:pt x="87223" y="53874"/>
                  </a:lnTo>
                  <a:lnTo>
                    <a:pt x="102255" y="48575"/>
                  </a:lnTo>
                  <a:lnTo>
                    <a:pt x="112547" y="44218"/>
                  </a:lnTo>
                  <a:lnTo>
                    <a:pt x="116331" y="42392"/>
                  </a:lnTo>
                  <a:lnTo>
                    <a:pt x="118427" y="41490"/>
                  </a:lnTo>
                  <a:lnTo>
                    <a:pt x="133219" y="30975"/>
                  </a:lnTo>
                  <a:lnTo>
                    <a:pt x="139084" y="24137"/>
                  </a:lnTo>
                  <a:lnTo>
                    <a:pt x="136945" y="18211"/>
                  </a:lnTo>
                  <a:lnTo>
                    <a:pt x="136861" y="17979"/>
                  </a:lnTo>
                  <a:lnTo>
                    <a:pt x="127393" y="9499"/>
                  </a:lnTo>
                  <a:lnTo>
                    <a:pt x="107731" y="2648"/>
                  </a:lnTo>
                  <a:lnTo>
                    <a:pt x="78881" y="0"/>
                  </a:lnTo>
                  <a:close/>
                </a:path>
                <a:path w="139700" h="61594">
                  <a:moveTo>
                    <a:pt x="14052" y="3911"/>
                  </a:moveTo>
                  <a:lnTo>
                    <a:pt x="13423" y="3911"/>
                  </a:lnTo>
                  <a:lnTo>
                    <a:pt x="11645" y="4292"/>
                  </a:lnTo>
                  <a:lnTo>
                    <a:pt x="14052" y="39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pic>
          <p:nvPicPr>
            <p:cNvPr id="60" name="object 102">
              <a:extLst>
                <a:ext uri="{FF2B5EF4-FFF2-40B4-BE49-F238E27FC236}">
                  <a16:creationId xmlns:a16="http://schemas.microsoft.com/office/drawing/2014/main" id="{4A1C21AE-CDB4-D96F-5AEE-EAA3D103B27C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970293" y="1955280"/>
              <a:ext cx="129460" cy="77320"/>
            </a:xfrm>
            <a:prstGeom prst="rect">
              <a:avLst/>
            </a:prstGeom>
          </p:spPr>
        </p:pic>
        <p:sp>
          <p:nvSpPr>
            <p:cNvPr id="61" name="object 103">
              <a:extLst>
                <a:ext uri="{FF2B5EF4-FFF2-40B4-BE49-F238E27FC236}">
                  <a16:creationId xmlns:a16="http://schemas.microsoft.com/office/drawing/2014/main" id="{6EEBABFC-B1F1-9E45-1859-3D6B2F4CE32A}"/>
                </a:ext>
              </a:extLst>
            </p:cNvPr>
            <p:cNvSpPr/>
            <p:nvPr/>
          </p:nvSpPr>
          <p:spPr>
            <a:xfrm>
              <a:off x="4685898" y="1790419"/>
              <a:ext cx="93345" cy="47625"/>
            </a:xfrm>
            <a:custGeom>
              <a:avLst/>
              <a:gdLst/>
              <a:ahLst/>
              <a:cxnLst/>
              <a:rect l="l" t="t" r="r" b="b"/>
              <a:pathLst>
                <a:path w="93345" h="47625">
                  <a:moveTo>
                    <a:pt x="93319" y="24549"/>
                  </a:moveTo>
                  <a:lnTo>
                    <a:pt x="91948" y="17856"/>
                  </a:lnTo>
                  <a:lnTo>
                    <a:pt x="90576" y="11201"/>
                  </a:lnTo>
                  <a:lnTo>
                    <a:pt x="84074" y="6832"/>
                  </a:lnTo>
                  <a:lnTo>
                    <a:pt x="51968" y="13284"/>
                  </a:lnTo>
                  <a:lnTo>
                    <a:pt x="49301" y="0"/>
                  </a:lnTo>
                  <a:lnTo>
                    <a:pt x="32639" y="3365"/>
                  </a:lnTo>
                  <a:lnTo>
                    <a:pt x="35306" y="16624"/>
                  </a:lnTo>
                  <a:lnTo>
                    <a:pt x="4330" y="22834"/>
                  </a:lnTo>
                  <a:lnTo>
                    <a:pt x="0" y="29375"/>
                  </a:lnTo>
                  <a:lnTo>
                    <a:pt x="2692" y="42760"/>
                  </a:lnTo>
                  <a:lnTo>
                    <a:pt x="9194" y="47104"/>
                  </a:lnTo>
                  <a:lnTo>
                    <a:pt x="88938" y="31089"/>
                  </a:lnTo>
                  <a:lnTo>
                    <a:pt x="93319" y="24549"/>
                  </a:ln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  <p:sp>
          <p:nvSpPr>
            <p:cNvPr id="62" name="object 104">
              <a:extLst>
                <a:ext uri="{FF2B5EF4-FFF2-40B4-BE49-F238E27FC236}">
                  <a16:creationId xmlns:a16="http://schemas.microsoft.com/office/drawing/2014/main" id="{4A75E4DE-B81F-1D34-1454-A12C35D1EE6F}"/>
                </a:ext>
              </a:extLst>
            </p:cNvPr>
            <p:cNvSpPr/>
            <p:nvPr/>
          </p:nvSpPr>
          <p:spPr>
            <a:xfrm>
              <a:off x="4660266" y="2118155"/>
              <a:ext cx="284480" cy="102235"/>
            </a:xfrm>
            <a:custGeom>
              <a:avLst/>
              <a:gdLst/>
              <a:ahLst/>
              <a:cxnLst/>
              <a:rect l="l" t="t" r="r" b="b"/>
              <a:pathLst>
                <a:path w="284479" h="102235">
                  <a:moveTo>
                    <a:pt x="251295" y="0"/>
                  </a:moveTo>
                  <a:lnTo>
                    <a:pt x="35940" y="40915"/>
                  </a:lnTo>
                  <a:lnTo>
                    <a:pt x="1056" y="65870"/>
                  </a:lnTo>
                  <a:lnTo>
                    <a:pt x="0" y="77542"/>
                  </a:lnTo>
                  <a:lnTo>
                    <a:pt x="2243" y="88566"/>
                  </a:lnTo>
                  <a:lnTo>
                    <a:pt x="6118" y="97147"/>
                  </a:lnTo>
                  <a:lnTo>
                    <a:pt x="14455" y="101780"/>
                  </a:lnTo>
                  <a:lnTo>
                    <a:pt x="30086" y="100960"/>
                  </a:lnTo>
                  <a:lnTo>
                    <a:pt x="263232" y="54186"/>
                  </a:lnTo>
                  <a:lnTo>
                    <a:pt x="277991" y="48920"/>
                  </a:lnTo>
                  <a:lnTo>
                    <a:pt x="283902" y="41421"/>
                  </a:lnTo>
                  <a:lnTo>
                    <a:pt x="284164" y="31996"/>
                  </a:lnTo>
                  <a:lnTo>
                    <a:pt x="281978" y="20950"/>
                  </a:lnTo>
                  <a:lnTo>
                    <a:pt x="276487" y="10595"/>
                  </a:lnTo>
                  <a:lnTo>
                    <a:pt x="265753" y="3401"/>
                  </a:lnTo>
                  <a:lnTo>
                    <a:pt x="2512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>
                <a:latin typeface="ACHS Nueva" pitchFamily="2" charset="77"/>
              </a:endParaRPr>
            </a:p>
          </p:txBody>
        </p:sp>
      </p:grpSp>
      <p:pic>
        <p:nvPicPr>
          <p:cNvPr id="76" name="Imagen 75" descr="Gráfico">
            <a:extLst>
              <a:ext uri="{FF2B5EF4-FFF2-40B4-BE49-F238E27FC236}">
                <a16:creationId xmlns:a16="http://schemas.microsoft.com/office/drawing/2014/main" id="{67292C3A-DCAC-35B1-A776-83966890A5C3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 t="710" b="710"/>
          <a:stretch>
            <a:fillRect/>
          </a:stretch>
        </p:blipFill>
        <p:spPr>
          <a:xfrm>
            <a:off x="380457" y="2477515"/>
            <a:ext cx="3982928" cy="2205355"/>
          </a:xfrm>
          <a:prstGeom prst="rect">
            <a:avLst/>
          </a:prstGeom>
        </p:spPr>
      </p:pic>
      <p:pic>
        <p:nvPicPr>
          <p:cNvPr id="6" name="Imagen 5" descr="Mapa&#10;&#10;El contenido generado por IA puede ser incorrecto.">
            <a:extLst>
              <a:ext uri="{FF2B5EF4-FFF2-40B4-BE49-F238E27FC236}">
                <a16:creationId xmlns:a16="http://schemas.microsoft.com/office/drawing/2014/main" id="{F65DF963-58A7-34C4-B6AD-4A678C273E8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278183" y="1152122"/>
            <a:ext cx="1370050" cy="6765479"/>
          </a:xfrm>
          <a:prstGeom prst="rect">
            <a:avLst/>
          </a:prstGeom>
        </p:spPr>
      </p:pic>
      <p:sp>
        <p:nvSpPr>
          <p:cNvPr id="87" name="object 107">
            <a:extLst>
              <a:ext uri="{FF2B5EF4-FFF2-40B4-BE49-F238E27FC236}">
                <a16:creationId xmlns:a16="http://schemas.microsoft.com/office/drawing/2014/main" id="{23CA4D3E-93A9-9097-E2E7-320FAC21A876}"/>
              </a:ext>
            </a:extLst>
          </p:cNvPr>
          <p:cNvSpPr txBox="1"/>
          <p:nvPr/>
        </p:nvSpPr>
        <p:spPr>
          <a:xfrm>
            <a:off x="376721" y="4696471"/>
            <a:ext cx="1350690" cy="1051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>
              <a:spcBef>
                <a:spcPts val="100"/>
              </a:spcBef>
            </a:pPr>
            <a:r>
              <a:rPr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Fuente: </a:t>
            </a:r>
            <a:r>
              <a:rPr lang="es-ES"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 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Datos </a:t>
            </a:r>
            <a:r>
              <a:rPr sz="600" dirty="0" err="1">
                <a:solidFill>
                  <a:srgbClr val="154D19"/>
                </a:solidFill>
                <a:latin typeface="ACHS Nueva Sans"/>
                <a:cs typeface="Trebuchet MS"/>
              </a:rPr>
              <a:t>Achs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, </a:t>
            </a:r>
            <a:r>
              <a:rPr lang="es-ES" sz="600" dirty="0">
                <a:solidFill>
                  <a:srgbClr val="154D19"/>
                </a:solidFill>
                <a:latin typeface="ACHS Nueva Sans"/>
                <a:cs typeface="Trebuchet MS"/>
              </a:rPr>
              <a:t>2024-2025</a:t>
            </a:r>
          </a:p>
        </p:txBody>
      </p:sp>
      <p:pic>
        <p:nvPicPr>
          <p:cNvPr id="71" name="Imagen 70" descr="Icono&#10;&#10;El contenido generado por IA puede ser incorrecto.">
            <a:extLst>
              <a:ext uri="{FF2B5EF4-FFF2-40B4-BE49-F238E27FC236}">
                <a16:creationId xmlns:a16="http://schemas.microsoft.com/office/drawing/2014/main" id="{3A783015-00FE-07EE-0274-B5D4E096CB5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162045" y="4096536"/>
            <a:ext cx="1803452" cy="4761363"/>
          </a:xfrm>
          <a:prstGeom prst="rect">
            <a:avLst/>
          </a:prstGeom>
        </p:spPr>
      </p:pic>
      <p:pic>
        <p:nvPicPr>
          <p:cNvPr id="72" name="Imagen 71" descr="Icono&#10;&#10;El contenido generado por IA puede ser incorrecto.">
            <a:extLst>
              <a:ext uri="{FF2B5EF4-FFF2-40B4-BE49-F238E27FC236}">
                <a16:creationId xmlns:a16="http://schemas.microsoft.com/office/drawing/2014/main" id="{53E369A4-6D7A-54D6-32A4-6B4A66F9B3C1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 l="11209" t="11876" r="-363" b="15738"/>
          <a:stretch>
            <a:fillRect/>
          </a:stretch>
        </p:blipFill>
        <p:spPr>
          <a:xfrm>
            <a:off x="3941917" y="4907120"/>
            <a:ext cx="1666231" cy="3674460"/>
          </a:xfrm>
          <a:prstGeom prst="rect">
            <a:avLst/>
          </a:prstGeom>
        </p:spPr>
      </p:pic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48BD1BC1-850E-A57C-4393-3E72F95E4C4E}"/>
              </a:ext>
            </a:extLst>
          </p:cNvPr>
          <p:cNvCxnSpPr/>
          <p:nvPr/>
        </p:nvCxnSpPr>
        <p:spPr>
          <a:xfrm>
            <a:off x="6190061" y="1731974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2F36B893-994E-378E-F7D1-1754C747BF79}"/>
              </a:ext>
            </a:extLst>
          </p:cNvPr>
          <p:cNvCxnSpPr>
            <a:cxnSpLocks/>
          </p:cNvCxnSpPr>
          <p:nvPr/>
        </p:nvCxnSpPr>
        <p:spPr>
          <a:xfrm>
            <a:off x="5644886" y="2235444"/>
            <a:ext cx="544748" cy="9727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21DC8447-F03E-2F75-9DB2-0FE97185110F}"/>
              </a:ext>
            </a:extLst>
          </p:cNvPr>
          <p:cNvCxnSpPr>
            <a:cxnSpLocks/>
          </p:cNvCxnSpPr>
          <p:nvPr/>
        </p:nvCxnSpPr>
        <p:spPr>
          <a:xfrm>
            <a:off x="6122966" y="2791106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F95D62CE-6B0C-3C17-023E-69C579B84CDB}"/>
              </a:ext>
            </a:extLst>
          </p:cNvPr>
          <p:cNvCxnSpPr>
            <a:cxnSpLocks/>
          </p:cNvCxnSpPr>
          <p:nvPr/>
        </p:nvCxnSpPr>
        <p:spPr>
          <a:xfrm>
            <a:off x="5715607" y="3687294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4331E701-B2D7-CD24-328E-7401E6693767}"/>
              </a:ext>
            </a:extLst>
          </p:cNvPr>
          <p:cNvCxnSpPr>
            <a:cxnSpLocks/>
          </p:cNvCxnSpPr>
          <p:nvPr/>
        </p:nvCxnSpPr>
        <p:spPr>
          <a:xfrm>
            <a:off x="6003154" y="3802312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>
            <a:extLst>
              <a:ext uri="{FF2B5EF4-FFF2-40B4-BE49-F238E27FC236}">
                <a16:creationId xmlns:a16="http://schemas.microsoft.com/office/drawing/2014/main" id="{1C610FC2-CE18-48F1-D523-2C9AE28B6FB4}"/>
              </a:ext>
            </a:extLst>
          </p:cNvPr>
          <p:cNvCxnSpPr>
            <a:cxnSpLocks/>
          </p:cNvCxnSpPr>
          <p:nvPr/>
        </p:nvCxnSpPr>
        <p:spPr>
          <a:xfrm>
            <a:off x="5619757" y="3946085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2FCD52CB-B76B-E12A-DB8D-25969A2E7D8C}"/>
              </a:ext>
            </a:extLst>
          </p:cNvPr>
          <p:cNvCxnSpPr>
            <a:cxnSpLocks/>
          </p:cNvCxnSpPr>
          <p:nvPr/>
        </p:nvCxnSpPr>
        <p:spPr>
          <a:xfrm>
            <a:off x="5883341" y="4147367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040B6151-041A-8681-0F51-7F386E1FDB83}"/>
              </a:ext>
            </a:extLst>
          </p:cNvPr>
          <p:cNvCxnSpPr>
            <a:cxnSpLocks/>
          </p:cNvCxnSpPr>
          <p:nvPr/>
        </p:nvCxnSpPr>
        <p:spPr>
          <a:xfrm>
            <a:off x="5437642" y="4281555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de flecha 91">
            <a:extLst>
              <a:ext uri="{FF2B5EF4-FFF2-40B4-BE49-F238E27FC236}">
                <a16:creationId xmlns:a16="http://schemas.microsoft.com/office/drawing/2014/main" id="{E8FBB3E9-2802-7D22-E687-768C64F8C300}"/>
              </a:ext>
            </a:extLst>
          </p:cNvPr>
          <p:cNvCxnSpPr>
            <a:cxnSpLocks/>
          </p:cNvCxnSpPr>
          <p:nvPr/>
        </p:nvCxnSpPr>
        <p:spPr>
          <a:xfrm>
            <a:off x="5740735" y="4435179"/>
            <a:ext cx="544748" cy="9727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>
            <a:extLst>
              <a:ext uri="{FF2B5EF4-FFF2-40B4-BE49-F238E27FC236}">
                <a16:creationId xmlns:a16="http://schemas.microsoft.com/office/drawing/2014/main" id="{EF2B9E1B-4081-7F8F-927B-757A7A527603}"/>
              </a:ext>
            </a:extLst>
          </p:cNvPr>
          <p:cNvCxnSpPr>
            <a:cxnSpLocks/>
          </p:cNvCxnSpPr>
          <p:nvPr/>
        </p:nvCxnSpPr>
        <p:spPr>
          <a:xfrm>
            <a:off x="5773113" y="4655366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22CB7980-F6F3-EB31-B42D-7BE945A21A89}"/>
              </a:ext>
            </a:extLst>
          </p:cNvPr>
          <p:cNvCxnSpPr>
            <a:cxnSpLocks/>
          </p:cNvCxnSpPr>
          <p:nvPr/>
        </p:nvCxnSpPr>
        <p:spPr>
          <a:xfrm>
            <a:off x="5740734" y="5772273"/>
            <a:ext cx="544748" cy="9727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74AA9B0C-49A0-00F6-79E5-B2EEA710810F}"/>
              </a:ext>
            </a:extLst>
          </p:cNvPr>
          <p:cNvCxnSpPr>
            <a:cxnSpLocks/>
          </p:cNvCxnSpPr>
          <p:nvPr/>
        </p:nvCxnSpPr>
        <p:spPr>
          <a:xfrm>
            <a:off x="5744357" y="6634648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CuadroTexto 120">
            <a:extLst>
              <a:ext uri="{FF2B5EF4-FFF2-40B4-BE49-F238E27FC236}">
                <a16:creationId xmlns:a16="http://schemas.microsoft.com/office/drawing/2014/main" id="{8C6F47C3-DE34-B7EC-CEC0-B1C6E392293F}"/>
              </a:ext>
            </a:extLst>
          </p:cNvPr>
          <p:cNvSpPr txBox="1"/>
          <p:nvPr/>
        </p:nvSpPr>
        <p:spPr>
          <a:xfrm>
            <a:off x="6375209" y="1625785"/>
            <a:ext cx="639830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442</a:t>
            </a:r>
            <a:endParaRPr lang="es-ES" sz="1100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01" name="CuadroTexto 120">
            <a:extLst>
              <a:ext uri="{FF2B5EF4-FFF2-40B4-BE49-F238E27FC236}">
                <a16:creationId xmlns:a16="http://schemas.microsoft.com/office/drawing/2014/main" id="{AEAA855A-78BB-A58E-74A2-3DDF65DBAEDE}"/>
              </a:ext>
            </a:extLst>
          </p:cNvPr>
          <p:cNvSpPr txBox="1"/>
          <p:nvPr/>
        </p:nvSpPr>
        <p:spPr>
          <a:xfrm>
            <a:off x="5199187" y="2099424"/>
            <a:ext cx="526942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1.116</a:t>
            </a:r>
            <a:endParaRPr lang="es-ES" b="1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03" name="CuadroTexto 120">
            <a:extLst>
              <a:ext uri="{FF2B5EF4-FFF2-40B4-BE49-F238E27FC236}">
                <a16:creationId xmlns:a16="http://schemas.microsoft.com/office/drawing/2014/main" id="{BCA44E9D-F6AF-286C-5CD0-4D2DFF00DB72}"/>
              </a:ext>
            </a:extLst>
          </p:cNvPr>
          <p:cNvSpPr txBox="1"/>
          <p:nvPr/>
        </p:nvSpPr>
        <p:spPr>
          <a:xfrm>
            <a:off x="6286283" y="2667131"/>
            <a:ext cx="526942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378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04" name="CuadroTexto 120">
            <a:extLst>
              <a:ext uri="{FF2B5EF4-FFF2-40B4-BE49-F238E27FC236}">
                <a16:creationId xmlns:a16="http://schemas.microsoft.com/office/drawing/2014/main" id="{5D16F4BC-4793-C6A3-7E1E-9AD8813C03D1}"/>
              </a:ext>
            </a:extLst>
          </p:cNvPr>
          <p:cNvSpPr txBox="1"/>
          <p:nvPr/>
        </p:nvSpPr>
        <p:spPr>
          <a:xfrm>
            <a:off x="5414056" y="3175130"/>
            <a:ext cx="526942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960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05" name="CuadroTexto 120">
            <a:extLst>
              <a:ext uri="{FF2B5EF4-FFF2-40B4-BE49-F238E27FC236}">
                <a16:creationId xmlns:a16="http://schemas.microsoft.com/office/drawing/2014/main" id="{C57429F9-5C49-3374-C016-3E277A25632C}"/>
              </a:ext>
            </a:extLst>
          </p:cNvPr>
          <p:cNvSpPr txBox="1"/>
          <p:nvPr/>
        </p:nvSpPr>
        <p:spPr>
          <a:xfrm>
            <a:off x="6176056" y="3362431"/>
            <a:ext cx="630400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2.260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06" name="CuadroTexto 120">
            <a:extLst>
              <a:ext uri="{FF2B5EF4-FFF2-40B4-BE49-F238E27FC236}">
                <a16:creationId xmlns:a16="http://schemas.microsoft.com/office/drawing/2014/main" id="{DC9FD8A4-F577-EF53-9080-3DAA02131CBA}"/>
              </a:ext>
            </a:extLst>
          </p:cNvPr>
          <p:cNvSpPr txBox="1"/>
          <p:nvPr/>
        </p:nvSpPr>
        <p:spPr>
          <a:xfrm>
            <a:off x="5201386" y="3544149"/>
            <a:ext cx="675507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21.202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cxnSp>
        <p:nvCxnSpPr>
          <p:cNvPr id="107" name="Conector recto de flecha 106">
            <a:extLst>
              <a:ext uri="{FF2B5EF4-FFF2-40B4-BE49-F238E27FC236}">
                <a16:creationId xmlns:a16="http://schemas.microsoft.com/office/drawing/2014/main" id="{325006E5-0DF7-FCA2-4248-BD8A5884CEB9}"/>
              </a:ext>
            </a:extLst>
          </p:cNvPr>
          <p:cNvCxnSpPr>
            <a:cxnSpLocks/>
          </p:cNvCxnSpPr>
          <p:nvPr/>
        </p:nvCxnSpPr>
        <p:spPr>
          <a:xfrm>
            <a:off x="5749154" y="3299105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>
            <a:extLst>
              <a:ext uri="{FF2B5EF4-FFF2-40B4-BE49-F238E27FC236}">
                <a16:creationId xmlns:a16="http://schemas.microsoft.com/office/drawing/2014/main" id="{5FB08AEF-8B46-02EE-CFD5-21B533FEAB4D}"/>
              </a:ext>
            </a:extLst>
          </p:cNvPr>
          <p:cNvCxnSpPr>
            <a:cxnSpLocks/>
          </p:cNvCxnSpPr>
          <p:nvPr/>
        </p:nvCxnSpPr>
        <p:spPr>
          <a:xfrm>
            <a:off x="5988776" y="3509972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CuadroTexto 120">
            <a:extLst>
              <a:ext uri="{FF2B5EF4-FFF2-40B4-BE49-F238E27FC236}">
                <a16:creationId xmlns:a16="http://schemas.microsoft.com/office/drawing/2014/main" id="{738E7A43-98F6-7A76-EA9C-85E3A044937C}"/>
              </a:ext>
            </a:extLst>
          </p:cNvPr>
          <p:cNvSpPr txBox="1"/>
          <p:nvPr/>
        </p:nvSpPr>
        <p:spPr>
          <a:xfrm>
            <a:off x="6193027" y="3669147"/>
            <a:ext cx="642183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1.366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0" name="CuadroTexto 120">
            <a:extLst>
              <a:ext uri="{FF2B5EF4-FFF2-40B4-BE49-F238E27FC236}">
                <a16:creationId xmlns:a16="http://schemas.microsoft.com/office/drawing/2014/main" id="{69307814-0613-A0C8-8E6C-61C863F7CB22}"/>
              </a:ext>
            </a:extLst>
          </p:cNvPr>
          <p:cNvSpPr txBox="1"/>
          <p:nvPr/>
        </p:nvSpPr>
        <p:spPr>
          <a:xfrm>
            <a:off x="5066578" y="3800743"/>
            <a:ext cx="630400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1.372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1" name="CuadroTexto 120">
            <a:extLst>
              <a:ext uri="{FF2B5EF4-FFF2-40B4-BE49-F238E27FC236}">
                <a16:creationId xmlns:a16="http://schemas.microsoft.com/office/drawing/2014/main" id="{DE4EAABB-306E-F341-319A-8E63112EBE09}"/>
              </a:ext>
            </a:extLst>
          </p:cNvPr>
          <p:cNvSpPr txBox="1"/>
          <p:nvPr/>
        </p:nvSpPr>
        <p:spPr>
          <a:xfrm>
            <a:off x="6065828" y="4023393"/>
            <a:ext cx="51256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487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2" name="CuadroTexto 120">
            <a:extLst>
              <a:ext uri="{FF2B5EF4-FFF2-40B4-BE49-F238E27FC236}">
                <a16:creationId xmlns:a16="http://schemas.microsoft.com/office/drawing/2014/main" id="{20C7722F-D683-2E81-4DFC-DF090A4E8EF2}"/>
              </a:ext>
            </a:extLst>
          </p:cNvPr>
          <p:cNvSpPr txBox="1"/>
          <p:nvPr/>
        </p:nvSpPr>
        <p:spPr>
          <a:xfrm>
            <a:off x="4894050" y="4145799"/>
            <a:ext cx="642183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2.082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4" name="CuadroTexto 120">
            <a:extLst>
              <a:ext uri="{FF2B5EF4-FFF2-40B4-BE49-F238E27FC236}">
                <a16:creationId xmlns:a16="http://schemas.microsoft.com/office/drawing/2014/main" id="{9B98C55D-7EFF-15E4-8B23-C4475E160DB3}"/>
              </a:ext>
            </a:extLst>
          </p:cNvPr>
          <p:cNvSpPr txBox="1"/>
          <p:nvPr/>
        </p:nvSpPr>
        <p:spPr>
          <a:xfrm>
            <a:off x="6228772" y="4310941"/>
            <a:ext cx="51256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859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cxnSp>
        <p:nvCxnSpPr>
          <p:cNvPr id="115" name="Conector recto de flecha 114">
            <a:extLst>
              <a:ext uri="{FF2B5EF4-FFF2-40B4-BE49-F238E27FC236}">
                <a16:creationId xmlns:a16="http://schemas.microsoft.com/office/drawing/2014/main" id="{56C80426-345C-2FCE-97B4-CB0451443186}"/>
              </a:ext>
            </a:extLst>
          </p:cNvPr>
          <p:cNvCxnSpPr>
            <a:cxnSpLocks/>
          </p:cNvCxnSpPr>
          <p:nvPr/>
        </p:nvCxnSpPr>
        <p:spPr>
          <a:xfrm>
            <a:off x="5275866" y="5168424"/>
            <a:ext cx="544748" cy="9727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CuadroTexto 120">
            <a:extLst>
              <a:ext uri="{FF2B5EF4-FFF2-40B4-BE49-F238E27FC236}">
                <a16:creationId xmlns:a16="http://schemas.microsoft.com/office/drawing/2014/main" id="{6944B470-E97F-673D-FCBF-6A982622E393}"/>
              </a:ext>
            </a:extLst>
          </p:cNvPr>
          <p:cNvSpPr txBox="1"/>
          <p:nvPr/>
        </p:nvSpPr>
        <p:spPr>
          <a:xfrm>
            <a:off x="4801806" y="5044186"/>
            <a:ext cx="583266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1.050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7" name="CuadroTexto 120">
            <a:extLst>
              <a:ext uri="{FF2B5EF4-FFF2-40B4-BE49-F238E27FC236}">
                <a16:creationId xmlns:a16="http://schemas.microsoft.com/office/drawing/2014/main" id="{4479160A-AE6F-536C-041D-670E063139B7}"/>
              </a:ext>
            </a:extLst>
          </p:cNvPr>
          <p:cNvSpPr txBox="1"/>
          <p:nvPr/>
        </p:nvSpPr>
        <p:spPr>
          <a:xfrm>
            <a:off x="6214393" y="5648033"/>
            <a:ext cx="51256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120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8" name="CuadroTexto 120">
            <a:extLst>
              <a:ext uri="{FF2B5EF4-FFF2-40B4-BE49-F238E27FC236}">
                <a16:creationId xmlns:a16="http://schemas.microsoft.com/office/drawing/2014/main" id="{265EEB03-5EB0-5A97-921E-2590055DC74E}"/>
              </a:ext>
            </a:extLst>
          </p:cNvPr>
          <p:cNvSpPr txBox="1"/>
          <p:nvPr/>
        </p:nvSpPr>
        <p:spPr>
          <a:xfrm>
            <a:off x="5917262" y="6510677"/>
            <a:ext cx="51256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244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sp>
        <p:nvSpPr>
          <p:cNvPr id="119" name="CuadroTexto 120">
            <a:extLst>
              <a:ext uri="{FF2B5EF4-FFF2-40B4-BE49-F238E27FC236}">
                <a16:creationId xmlns:a16="http://schemas.microsoft.com/office/drawing/2014/main" id="{28E03C80-8523-C52A-5E3D-D87A52A1C596}"/>
              </a:ext>
            </a:extLst>
          </p:cNvPr>
          <p:cNvSpPr txBox="1"/>
          <p:nvPr/>
        </p:nvSpPr>
        <p:spPr>
          <a:xfrm>
            <a:off x="5946017" y="4531393"/>
            <a:ext cx="51256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376</a:t>
            </a:r>
            <a:endParaRPr lang="es-ES" dirty="0">
              <a:solidFill>
                <a:srgbClr val="13BF46"/>
              </a:solidFill>
              <a:latin typeface="ACHS Nueva Serif Medium"/>
            </a:endParaRP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FBBE8501-FB1F-3C3A-285D-528390335C25}"/>
              </a:ext>
            </a:extLst>
          </p:cNvPr>
          <p:cNvCxnSpPr>
            <a:cxnSpLocks/>
          </p:cNvCxnSpPr>
          <p:nvPr/>
        </p:nvCxnSpPr>
        <p:spPr>
          <a:xfrm flipV="1">
            <a:off x="366651" y="7059704"/>
            <a:ext cx="2350566" cy="14904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8" name="object 43">
            <a:extLst>
              <a:ext uri="{FF2B5EF4-FFF2-40B4-BE49-F238E27FC236}">
                <a16:creationId xmlns:a16="http://schemas.microsoft.com/office/drawing/2014/main" id="{6CE21659-EF4D-C46F-5A0B-761E7CD52D2C}"/>
              </a:ext>
            </a:extLst>
          </p:cNvPr>
          <p:cNvSpPr txBox="1"/>
          <p:nvPr/>
        </p:nvSpPr>
        <p:spPr>
          <a:xfrm>
            <a:off x="355823" y="7109161"/>
            <a:ext cx="1976482" cy="76107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 marR="5080" algn="just">
              <a:spcBef>
                <a:spcPts val="100"/>
              </a:spcBef>
            </a:pPr>
            <a:r>
              <a:rPr lang="es-ES_tradnl" sz="4800" b="1" dirty="0">
                <a:solidFill>
                  <a:srgbClr val="154D19"/>
                </a:solidFill>
                <a:latin typeface="ACHS Nueva Serif Medium"/>
                <a:ea typeface="+mn-lt"/>
                <a:cs typeface="+mn-lt"/>
              </a:rPr>
              <a:t>34.626</a:t>
            </a:r>
            <a:endParaRPr lang="es-ES" sz="4800" b="1" dirty="0">
              <a:latin typeface="ACHS Nueva Serif Medium"/>
            </a:endParaRPr>
          </a:p>
        </p:txBody>
      </p:sp>
      <p:sp>
        <p:nvSpPr>
          <p:cNvPr id="99" name="object 31">
            <a:extLst>
              <a:ext uri="{FF2B5EF4-FFF2-40B4-BE49-F238E27FC236}">
                <a16:creationId xmlns:a16="http://schemas.microsoft.com/office/drawing/2014/main" id="{537109D9-BED8-8EA0-EACB-19378733AF46}"/>
              </a:ext>
            </a:extLst>
          </p:cNvPr>
          <p:cNvSpPr txBox="1"/>
          <p:nvPr/>
        </p:nvSpPr>
        <p:spPr>
          <a:xfrm>
            <a:off x="378525" y="7751769"/>
            <a:ext cx="1969360" cy="58675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Cifra total de </a:t>
            </a:r>
            <a:r>
              <a:rPr lang="es-ES_tradnl" sz="1200" b="1" i="1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accidentes de trayecto</a:t>
            </a:r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 a nivel nacional </a:t>
            </a:r>
            <a:endParaRPr lang="es-ES" dirty="0"/>
          </a:p>
          <a:p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en 2025 (ene a sept)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3203A9F2-CA3E-F4F6-E889-C86DC90FC16C}"/>
              </a:ext>
            </a:extLst>
          </p:cNvPr>
          <p:cNvSpPr txBox="1">
            <a:spLocks noGrp="1"/>
          </p:cNvSpPr>
          <p:nvPr/>
        </p:nvSpPr>
        <p:spPr>
          <a:xfrm>
            <a:off x="206755" y="443762"/>
            <a:ext cx="5388275" cy="79508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3600" b="1" i="0">
                <a:solidFill>
                  <a:srgbClr val="1D1D1B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MX" sz="1400" dirty="0">
                <a:solidFill>
                  <a:srgbClr val="E9FFE2"/>
                </a:solidFill>
                <a:latin typeface="ACHS Nueva Serif Medium"/>
              </a:rPr>
              <a:t>Cifras 2024-2025</a:t>
            </a:r>
            <a:br>
              <a:rPr lang="es-MX" sz="1400">
                <a:latin typeface="ACHS Nueva Serif Medium" pitchFamily="2" charset="0"/>
              </a:rPr>
            </a:br>
            <a:r>
              <a:rPr lang="es-MX" sz="1800" dirty="0">
                <a:solidFill>
                  <a:srgbClr val="E9FFE2"/>
                </a:solidFill>
                <a:latin typeface="ACHS Nueva Sans"/>
              </a:rPr>
              <a:t>ACCIDENTES DE TRAYECTO </a:t>
            </a:r>
            <a:endParaRPr lang="es-MX" sz="2000">
              <a:solidFill>
                <a:srgbClr val="E9FFE2"/>
              </a:solidFill>
              <a:latin typeface="ACHS Nueva Sans"/>
              <a:ea typeface="Tahoma"/>
            </a:endParaRPr>
          </a:p>
          <a:p>
            <a:pPr marL="12700">
              <a:spcBef>
                <a:spcPts val="100"/>
              </a:spcBef>
            </a:pPr>
            <a:r>
              <a:rPr lang="es-MX" sz="1800" dirty="0">
                <a:solidFill>
                  <a:srgbClr val="E9FFE2"/>
                </a:solidFill>
                <a:latin typeface="ACHS Nueva Sans"/>
              </a:rPr>
              <a:t>EN VEHÍCULOS MENORES</a:t>
            </a:r>
            <a:endParaRPr lang="es-MX" sz="2000" dirty="0">
              <a:solidFill>
                <a:srgbClr val="E9FFE2"/>
              </a:solidFill>
              <a:latin typeface="ACHS Nueva Sans"/>
              <a:ea typeface="Tahoma"/>
            </a:endParaRPr>
          </a:p>
        </p:txBody>
      </p:sp>
      <p:sp>
        <p:nvSpPr>
          <p:cNvPr id="128" name="CuadroTexto 120">
            <a:extLst>
              <a:ext uri="{FF2B5EF4-FFF2-40B4-BE49-F238E27FC236}">
                <a16:creationId xmlns:a16="http://schemas.microsoft.com/office/drawing/2014/main" id="{1B1D45C9-35A6-595D-A538-5F03CDF680ED}"/>
              </a:ext>
            </a:extLst>
          </p:cNvPr>
          <p:cNvSpPr txBox="1"/>
          <p:nvPr/>
        </p:nvSpPr>
        <p:spPr>
          <a:xfrm>
            <a:off x="305144" y="6206027"/>
            <a:ext cx="56876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400" b="1" dirty="0"/>
              <a:t>2024</a:t>
            </a:r>
          </a:p>
        </p:txBody>
      </p:sp>
      <p:sp>
        <p:nvSpPr>
          <p:cNvPr id="129" name="CuadroTexto 121">
            <a:extLst>
              <a:ext uri="{FF2B5EF4-FFF2-40B4-BE49-F238E27FC236}">
                <a16:creationId xmlns:a16="http://schemas.microsoft.com/office/drawing/2014/main" id="{782D4B56-7562-8459-D407-4CEC1291CA59}"/>
              </a:ext>
            </a:extLst>
          </p:cNvPr>
          <p:cNvSpPr txBox="1"/>
          <p:nvPr/>
        </p:nvSpPr>
        <p:spPr>
          <a:xfrm>
            <a:off x="301287" y="6481841"/>
            <a:ext cx="56876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400" b="1" dirty="0"/>
              <a:t>2025</a:t>
            </a:r>
          </a:p>
        </p:txBody>
      </p:sp>
      <p:sp>
        <p:nvSpPr>
          <p:cNvPr id="132" name="object 39">
            <a:extLst>
              <a:ext uri="{FF2B5EF4-FFF2-40B4-BE49-F238E27FC236}">
                <a16:creationId xmlns:a16="http://schemas.microsoft.com/office/drawing/2014/main" id="{C1756147-8D4C-41E3-D3D1-CAEA78DC1C7B}"/>
              </a:ext>
            </a:extLst>
          </p:cNvPr>
          <p:cNvSpPr txBox="1"/>
          <p:nvPr/>
        </p:nvSpPr>
        <p:spPr>
          <a:xfrm>
            <a:off x="1811411" y="6546216"/>
            <a:ext cx="715171" cy="210117"/>
          </a:xfrm>
          <a:prstGeom prst="rect">
            <a:avLst/>
          </a:prstGeom>
          <a:solidFill>
            <a:srgbClr val="16C045"/>
          </a:solidFill>
          <a:ln>
            <a:noFill/>
          </a:ln>
        </p:spPr>
        <p:txBody>
          <a:bodyPr vert="horz" wrap="square" lIns="0" tIns="34925" rIns="0" bIns="36000" rtlCol="0" anchor="ctr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585">
              <a:lnSpc>
                <a:spcPct val="100000"/>
              </a:lnSpc>
              <a:spcBef>
                <a:spcPts val="275"/>
              </a:spcBef>
            </a:pPr>
            <a:r>
              <a:rPr lang="es-ES" sz="900" b="1">
                <a:solidFill>
                  <a:schemeClr val="bg1"/>
                </a:solidFill>
                <a:latin typeface="ACHS Nueva Sans"/>
                <a:cs typeface="Tahoma"/>
              </a:rPr>
              <a:t>43%</a:t>
            </a:r>
          </a:p>
        </p:txBody>
      </p:sp>
      <p:sp>
        <p:nvSpPr>
          <p:cNvPr id="133" name="object 105">
            <a:extLst>
              <a:ext uri="{FF2B5EF4-FFF2-40B4-BE49-F238E27FC236}">
                <a16:creationId xmlns:a16="http://schemas.microsoft.com/office/drawing/2014/main" id="{DDED0916-031A-7A12-6153-E9A44F69C610}"/>
              </a:ext>
            </a:extLst>
          </p:cNvPr>
          <p:cNvSpPr txBox="1"/>
          <p:nvPr/>
        </p:nvSpPr>
        <p:spPr>
          <a:xfrm>
            <a:off x="900431" y="6544481"/>
            <a:ext cx="828101" cy="210117"/>
          </a:xfrm>
          <a:prstGeom prst="rect">
            <a:avLst/>
          </a:prstGeom>
          <a:solidFill>
            <a:srgbClr val="154D19"/>
          </a:solidFill>
        </p:spPr>
        <p:txBody>
          <a:bodyPr vert="horz" wrap="square" lIns="0" tIns="34925" rIns="0" bIns="36000" rtlCol="0" anchor="ctr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585">
              <a:lnSpc>
                <a:spcPct val="100000"/>
              </a:lnSpc>
              <a:spcBef>
                <a:spcPts val="275"/>
              </a:spcBef>
            </a:pPr>
            <a:r>
              <a:rPr lang="es-ES" sz="900" b="1" dirty="0">
                <a:solidFill>
                  <a:srgbClr val="FFFFFF"/>
                </a:solidFill>
                <a:latin typeface="ACHS Nueva Sans"/>
                <a:cs typeface="Tahoma"/>
              </a:rPr>
              <a:t>57</a:t>
            </a:r>
            <a:r>
              <a:rPr sz="900" b="1" dirty="0">
                <a:solidFill>
                  <a:srgbClr val="FFFFFF"/>
                </a:solidFill>
                <a:latin typeface="ACHS Nueva Sans"/>
                <a:cs typeface="Tahoma"/>
              </a:rPr>
              <a:t>%</a:t>
            </a:r>
            <a:endParaRPr lang="es-ES" sz="900" b="1" dirty="0">
              <a:latin typeface="ACHS Nueva Sans"/>
              <a:cs typeface="Tahoma"/>
            </a:endParaRPr>
          </a:p>
        </p:txBody>
      </p:sp>
      <p:sp>
        <p:nvSpPr>
          <p:cNvPr id="134" name="object 107">
            <a:extLst>
              <a:ext uri="{FF2B5EF4-FFF2-40B4-BE49-F238E27FC236}">
                <a16:creationId xmlns:a16="http://schemas.microsoft.com/office/drawing/2014/main" id="{0AAB8CEE-2A13-2320-71F7-447C97F851B2}"/>
              </a:ext>
            </a:extLst>
          </p:cNvPr>
          <p:cNvSpPr txBox="1"/>
          <p:nvPr/>
        </p:nvSpPr>
        <p:spPr>
          <a:xfrm>
            <a:off x="1537941" y="6862487"/>
            <a:ext cx="1182673" cy="1051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0"/>
              </a:spcBef>
            </a:pPr>
            <a:r>
              <a:rPr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Fuente: </a:t>
            </a:r>
            <a:r>
              <a:rPr lang="es-ES"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 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Datos </a:t>
            </a:r>
            <a:r>
              <a:rPr sz="600" dirty="0" err="1">
                <a:solidFill>
                  <a:srgbClr val="154D19"/>
                </a:solidFill>
                <a:latin typeface="ACHS Nueva Sans"/>
                <a:cs typeface="Trebuchet MS"/>
              </a:rPr>
              <a:t>Achs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, </a:t>
            </a:r>
            <a:r>
              <a:rPr lang="es-ES" sz="600" dirty="0">
                <a:solidFill>
                  <a:srgbClr val="154D19"/>
                </a:solidFill>
                <a:latin typeface="ACHS Nueva Sans"/>
                <a:cs typeface="Trebuchet MS"/>
              </a:rPr>
              <a:t>2024-2025</a:t>
            </a:r>
          </a:p>
        </p:txBody>
      </p:sp>
      <p:sp>
        <p:nvSpPr>
          <p:cNvPr id="127" name="object 105">
            <a:extLst>
              <a:ext uri="{FF2B5EF4-FFF2-40B4-BE49-F238E27FC236}">
                <a16:creationId xmlns:a16="http://schemas.microsoft.com/office/drawing/2014/main" id="{F6F885D7-4D75-4CE3-EABF-774E87017665}"/>
              </a:ext>
            </a:extLst>
          </p:cNvPr>
          <p:cNvSpPr txBox="1"/>
          <p:nvPr/>
        </p:nvSpPr>
        <p:spPr>
          <a:xfrm>
            <a:off x="885329" y="6252142"/>
            <a:ext cx="844113" cy="210117"/>
          </a:xfrm>
          <a:prstGeom prst="rect">
            <a:avLst/>
          </a:prstGeom>
          <a:solidFill>
            <a:srgbClr val="154D19"/>
          </a:solidFill>
        </p:spPr>
        <p:txBody>
          <a:bodyPr vert="horz" wrap="square" lIns="0" tIns="34925" rIns="0" bIns="36000" rtlCol="0" anchor="ctr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585">
              <a:lnSpc>
                <a:spcPct val="100000"/>
              </a:lnSpc>
              <a:spcBef>
                <a:spcPts val="275"/>
              </a:spcBef>
            </a:pPr>
            <a:r>
              <a:rPr lang="es-ES" sz="900" b="1" dirty="0">
                <a:solidFill>
                  <a:srgbClr val="FFFFFF"/>
                </a:solidFill>
                <a:latin typeface="ACHS Nueva Sans"/>
                <a:cs typeface="Tahoma"/>
              </a:rPr>
              <a:t>58</a:t>
            </a:r>
            <a:r>
              <a:rPr sz="900" b="1" dirty="0">
                <a:solidFill>
                  <a:srgbClr val="FFFFFF"/>
                </a:solidFill>
                <a:latin typeface="ACHS Nueva Sans"/>
                <a:cs typeface="Tahoma"/>
              </a:rPr>
              <a:t>%</a:t>
            </a:r>
            <a:endParaRPr lang="es-ES" sz="900" b="1" dirty="0">
              <a:latin typeface="ACHS Nueva Sans"/>
              <a:cs typeface="Tahoma"/>
            </a:endParaRPr>
          </a:p>
        </p:txBody>
      </p:sp>
      <p:sp>
        <p:nvSpPr>
          <p:cNvPr id="130" name="object 39">
            <a:extLst>
              <a:ext uri="{FF2B5EF4-FFF2-40B4-BE49-F238E27FC236}">
                <a16:creationId xmlns:a16="http://schemas.microsoft.com/office/drawing/2014/main" id="{0212774D-8ADF-CA95-A737-6BA151454FF6}"/>
              </a:ext>
            </a:extLst>
          </p:cNvPr>
          <p:cNvSpPr txBox="1"/>
          <p:nvPr/>
        </p:nvSpPr>
        <p:spPr>
          <a:xfrm>
            <a:off x="1808012" y="6251238"/>
            <a:ext cx="718814" cy="210117"/>
          </a:xfrm>
          <a:prstGeom prst="rect">
            <a:avLst/>
          </a:prstGeom>
          <a:solidFill>
            <a:srgbClr val="16C045"/>
          </a:solidFill>
          <a:ln>
            <a:noFill/>
          </a:ln>
        </p:spPr>
        <p:txBody>
          <a:bodyPr vert="horz" wrap="square" lIns="0" tIns="34925" rIns="0" bIns="36000" rtlCol="0" anchor="ctr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585">
              <a:lnSpc>
                <a:spcPct val="100000"/>
              </a:lnSpc>
              <a:spcBef>
                <a:spcPts val="275"/>
              </a:spcBef>
            </a:pPr>
            <a:r>
              <a:rPr lang="es-ES" sz="900" b="1">
                <a:solidFill>
                  <a:schemeClr val="bg1"/>
                </a:solidFill>
                <a:latin typeface="ACHS Nueva Sans"/>
                <a:cs typeface="Tahoma"/>
              </a:rPr>
              <a:t>42%</a:t>
            </a:r>
          </a:p>
        </p:txBody>
      </p:sp>
      <p:sp>
        <p:nvSpPr>
          <p:cNvPr id="141" name="CuadroTexto 120">
            <a:extLst>
              <a:ext uri="{FF2B5EF4-FFF2-40B4-BE49-F238E27FC236}">
                <a16:creationId xmlns:a16="http://schemas.microsoft.com/office/drawing/2014/main" id="{5AF28244-D1A2-F3F0-C997-BDF2ADE3ABCB}"/>
              </a:ext>
            </a:extLst>
          </p:cNvPr>
          <p:cNvSpPr txBox="1"/>
          <p:nvPr/>
        </p:nvSpPr>
        <p:spPr>
          <a:xfrm>
            <a:off x="3516100" y="6709835"/>
            <a:ext cx="74828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2000" b="1" dirty="0">
                <a:solidFill>
                  <a:srgbClr val="FFFFFF"/>
                </a:solidFill>
                <a:latin typeface="ACHS Nueva Serif Medium"/>
              </a:rPr>
              <a:t>57%</a:t>
            </a:r>
            <a:endParaRPr lang="es-ES" sz="2000" b="1" dirty="0">
              <a:solidFill>
                <a:srgbClr val="FFFFFF"/>
              </a:solidFill>
              <a:latin typeface="ACHS Nueva Serif Medium"/>
            </a:endParaRPr>
          </a:p>
        </p:txBody>
      </p:sp>
      <p:sp>
        <p:nvSpPr>
          <p:cNvPr id="143" name="CuadroTexto 120">
            <a:extLst>
              <a:ext uri="{FF2B5EF4-FFF2-40B4-BE49-F238E27FC236}">
                <a16:creationId xmlns:a16="http://schemas.microsoft.com/office/drawing/2014/main" id="{1F729241-21A0-CC3D-BBCD-E6CF5901666C}"/>
              </a:ext>
            </a:extLst>
          </p:cNvPr>
          <p:cNvSpPr txBox="1"/>
          <p:nvPr/>
        </p:nvSpPr>
        <p:spPr>
          <a:xfrm>
            <a:off x="4487019" y="5907270"/>
            <a:ext cx="74828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600" b="1" dirty="0">
                <a:solidFill>
                  <a:srgbClr val="FFFFFF"/>
                </a:solidFill>
                <a:latin typeface="ACHS Nueva Serif Medium"/>
              </a:rPr>
              <a:t>43%</a:t>
            </a:r>
            <a:endParaRPr lang="es-ES" sz="1600" b="1" dirty="0">
              <a:solidFill>
                <a:srgbClr val="FFFFFF"/>
              </a:solidFill>
              <a:latin typeface="ACHS Nueva Serif Medium"/>
            </a:endParaRPr>
          </a:p>
        </p:txBody>
      </p:sp>
      <p:sp>
        <p:nvSpPr>
          <p:cNvPr id="3" name="object 107">
            <a:extLst>
              <a:ext uri="{FF2B5EF4-FFF2-40B4-BE49-F238E27FC236}">
                <a16:creationId xmlns:a16="http://schemas.microsoft.com/office/drawing/2014/main" id="{14FA276F-9F44-02E3-C0CD-0983EB265EE1}"/>
              </a:ext>
            </a:extLst>
          </p:cNvPr>
          <p:cNvSpPr txBox="1"/>
          <p:nvPr/>
        </p:nvSpPr>
        <p:spPr>
          <a:xfrm>
            <a:off x="372809" y="8370171"/>
            <a:ext cx="1350690" cy="1051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>
              <a:spcBef>
                <a:spcPts val="100"/>
              </a:spcBef>
            </a:pPr>
            <a:r>
              <a:rPr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Fuente: </a:t>
            </a:r>
            <a:r>
              <a:rPr lang="es-ES"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 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Datos </a:t>
            </a:r>
            <a:r>
              <a:rPr sz="600" dirty="0" err="1">
                <a:solidFill>
                  <a:srgbClr val="154D19"/>
                </a:solidFill>
                <a:latin typeface="ACHS Nueva Sans"/>
                <a:cs typeface="Trebuchet MS"/>
              </a:rPr>
              <a:t>Achs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,</a:t>
            </a:r>
            <a:r>
              <a:rPr lang="es-ES" sz="600" dirty="0">
                <a:solidFill>
                  <a:srgbClr val="154D19"/>
                </a:solidFill>
                <a:latin typeface="ACHS Nueva Sans"/>
                <a:cs typeface="Trebuchet MS"/>
              </a:rPr>
              <a:t> 2024-2025</a:t>
            </a:r>
          </a:p>
        </p:txBody>
      </p:sp>
      <p:sp>
        <p:nvSpPr>
          <p:cNvPr id="65" name="object 107">
            <a:extLst>
              <a:ext uri="{FF2B5EF4-FFF2-40B4-BE49-F238E27FC236}">
                <a16:creationId xmlns:a16="http://schemas.microsoft.com/office/drawing/2014/main" id="{F2C57AB1-8E78-E9A2-F430-02A868373E55}"/>
              </a:ext>
            </a:extLst>
          </p:cNvPr>
          <p:cNvSpPr txBox="1"/>
          <p:nvPr/>
        </p:nvSpPr>
        <p:spPr>
          <a:xfrm>
            <a:off x="4181385" y="2622452"/>
            <a:ext cx="703709" cy="2898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>
              <a:spcBef>
                <a:spcPts val="100"/>
              </a:spcBef>
            </a:pPr>
            <a:r>
              <a:rPr lang="es-ES"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Accidentes de trayecto totales a nivel nacional</a:t>
            </a:r>
          </a:p>
        </p:txBody>
      </p:sp>
      <p:sp>
        <p:nvSpPr>
          <p:cNvPr id="66" name="object 107">
            <a:extLst>
              <a:ext uri="{FF2B5EF4-FFF2-40B4-BE49-F238E27FC236}">
                <a16:creationId xmlns:a16="http://schemas.microsoft.com/office/drawing/2014/main" id="{872D53C5-9396-541B-0D2F-0BD33AEFF736}"/>
              </a:ext>
            </a:extLst>
          </p:cNvPr>
          <p:cNvSpPr txBox="1"/>
          <p:nvPr/>
        </p:nvSpPr>
        <p:spPr>
          <a:xfrm>
            <a:off x="3965267" y="3370123"/>
            <a:ext cx="900199" cy="2898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>
              <a:spcBef>
                <a:spcPts val="100"/>
              </a:spcBef>
            </a:pPr>
            <a:r>
              <a:rPr lang="es-ES" sz="600" b="1" i="1" dirty="0">
                <a:solidFill>
                  <a:srgbClr val="13BF46"/>
                </a:solidFill>
                <a:latin typeface="ACHS Nueva Sans"/>
                <a:cs typeface="Trebuchet MS"/>
              </a:rPr>
              <a:t>Accidentes  de trayecto de vehículos menores a nivel nacional</a:t>
            </a:r>
          </a:p>
        </p:txBody>
      </p:sp>
      <p:sp>
        <p:nvSpPr>
          <p:cNvPr id="68" name="object 107">
            <a:extLst>
              <a:ext uri="{FF2B5EF4-FFF2-40B4-BE49-F238E27FC236}">
                <a16:creationId xmlns:a16="http://schemas.microsoft.com/office/drawing/2014/main" id="{25DB10C8-5C20-462B-F338-8222906C326A}"/>
              </a:ext>
            </a:extLst>
          </p:cNvPr>
          <p:cNvSpPr txBox="1"/>
          <p:nvPr/>
        </p:nvSpPr>
        <p:spPr>
          <a:xfrm>
            <a:off x="3860210" y="8478631"/>
            <a:ext cx="1350690" cy="1051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kern="0"/>
            </a:defPPr>
          </a:lstStyle>
          <a:p>
            <a:pPr marL="12700">
              <a:spcBef>
                <a:spcPts val="100"/>
              </a:spcBef>
            </a:pPr>
            <a:r>
              <a:rPr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Fuente: </a:t>
            </a:r>
            <a:r>
              <a:rPr lang="es-ES" sz="600" b="1" i="1" dirty="0">
                <a:solidFill>
                  <a:srgbClr val="154D19"/>
                </a:solidFill>
                <a:latin typeface="ACHS Nueva Sans"/>
                <a:cs typeface="Trebuchet MS"/>
              </a:rPr>
              <a:t> 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Datos </a:t>
            </a:r>
            <a:r>
              <a:rPr sz="600" dirty="0" err="1">
                <a:solidFill>
                  <a:srgbClr val="154D19"/>
                </a:solidFill>
                <a:latin typeface="ACHS Nueva Sans"/>
                <a:cs typeface="Trebuchet MS"/>
              </a:rPr>
              <a:t>Achs</a:t>
            </a:r>
            <a:r>
              <a:rPr sz="600" dirty="0">
                <a:solidFill>
                  <a:srgbClr val="154D19"/>
                </a:solidFill>
                <a:latin typeface="ACHS Nueva Sans"/>
                <a:cs typeface="Trebuchet MS"/>
              </a:rPr>
              <a:t>, </a:t>
            </a:r>
            <a:r>
              <a:rPr lang="es-ES" sz="600" dirty="0">
                <a:solidFill>
                  <a:srgbClr val="154D19"/>
                </a:solidFill>
                <a:latin typeface="ACHS Nueva Sans"/>
                <a:cs typeface="Trebuchet MS"/>
              </a:rPr>
              <a:t>2024-2025</a:t>
            </a:r>
          </a:p>
        </p:txBody>
      </p: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957BCA9A-6E4A-1C74-AD22-6A9E4B0576AF}"/>
              </a:ext>
            </a:extLst>
          </p:cNvPr>
          <p:cNvCxnSpPr>
            <a:cxnSpLocks/>
          </p:cNvCxnSpPr>
          <p:nvPr/>
        </p:nvCxnSpPr>
        <p:spPr>
          <a:xfrm>
            <a:off x="5890557" y="1585278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48BD1BC1-850E-A57C-4393-3E72F95E4C4E}"/>
              </a:ext>
            </a:extLst>
          </p:cNvPr>
          <p:cNvCxnSpPr/>
          <p:nvPr/>
        </p:nvCxnSpPr>
        <p:spPr>
          <a:xfrm>
            <a:off x="6190061" y="1731974"/>
            <a:ext cx="240767" cy="7762"/>
          </a:xfrm>
          <a:prstGeom prst="straightConnector1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uadroTexto 120">
            <a:extLst>
              <a:ext uri="{FF2B5EF4-FFF2-40B4-BE49-F238E27FC236}">
                <a16:creationId xmlns:a16="http://schemas.microsoft.com/office/drawing/2014/main" id="{D120999B-D1D7-B1CB-BCE2-B8C7427E3C41}"/>
              </a:ext>
            </a:extLst>
          </p:cNvPr>
          <p:cNvSpPr txBox="1"/>
          <p:nvPr/>
        </p:nvSpPr>
        <p:spPr>
          <a:xfrm>
            <a:off x="5537823" y="1424078"/>
            <a:ext cx="639830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kern="0"/>
            </a:defPPr>
          </a:lstStyle>
          <a:p>
            <a:r>
              <a:rPr lang="es-CL" sz="1100" b="1" dirty="0">
                <a:solidFill>
                  <a:srgbClr val="13BF46"/>
                </a:solidFill>
                <a:latin typeface="ACHS Nueva Serif Medium"/>
              </a:rPr>
              <a:t>312</a:t>
            </a:r>
            <a:endParaRPr lang="es-ES" dirty="0"/>
          </a:p>
        </p:txBody>
      </p:sp>
      <p:sp>
        <p:nvSpPr>
          <p:cNvPr id="75" name="object 7">
            <a:extLst>
              <a:ext uri="{FF2B5EF4-FFF2-40B4-BE49-F238E27FC236}">
                <a16:creationId xmlns:a16="http://schemas.microsoft.com/office/drawing/2014/main" id="{7CEEAA23-6734-F5CB-7FF9-D6768D9091C7}"/>
              </a:ext>
            </a:extLst>
          </p:cNvPr>
          <p:cNvSpPr txBox="1"/>
          <p:nvPr/>
        </p:nvSpPr>
        <p:spPr>
          <a:xfrm>
            <a:off x="352418" y="1560360"/>
            <a:ext cx="2302479" cy="65915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spcBef>
                <a:spcPts val="100"/>
              </a:spcBef>
            </a:pPr>
            <a:r>
              <a:rPr lang="es-ES" sz="1050" dirty="0">
                <a:solidFill>
                  <a:srgbClr val="154D19"/>
                </a:solidFill>
                <a:latin typeface="ACHS Nueva Sans"/>
                <a:cs typeface="Tahoma"/>
              </a:rPr>
              <a:t>A nivel nacional entre enero-sept de 2025, se reportaron </a:t>
            </a:r>
            <a:r>
              <a:rPr lang="es-ES" sz="1050" b="1" dirty="0">
                <a:solidFill>
                  <a:srgbClr val="154D19"/>
                </a:solidFill>
                <a:latin typeface="ACHS Nueva Sans"/>
                <a:cs typeface="Tahoma"/>
              </a:rPr>
              <a:t>31.098 </a:t>
            </a:r>
            <a:r>
              <a:rPr lang="es-ES" sz="1050" b="1" i="1" dirty="0">
                <a:solidFill>
                  <a:srgbClr val="154D19"/>
                </a:solidFill>
                <a:latin typeface="ACHS Nueva Sans"/>
                <a:cs typeface="Tahoma"/>
              </a:rPr>
              <a:t>accidentes de trayecto</a:t>
            </a:r>
            <a:r>
              <a:rPr lang="es-ES" sz="1050" dirty="0">
                <a:solidFill>
                  <a:srgbClr val="154D19"/>
                </a:solidFill>
                <a:latin typeface="ACHS Nueva Sans"/>
                <a:cs typeface="Tahoma"/>
              </a:rPr>
              <a:t> que involucran a</a:t>
            </a:r>
            <a:r>
              <a:rPr lang="es-ES" sz="1050" b="1" dirty="0">
                <a:solidFill>
                  <a:srgbClr val="154D19"/>
                </a:solidFill>
                <a:latin typeface="ACHS Nueva Sans"/>
                <a:cs typeface="Tahoma"/>
              </a:rPr>
              <a:t> vehículos menores.</a:t>
            </a:r>
            <a:endParaRPr lang="es-ES" sz="1050" b="1" dirty="0">
              <a:solidFill>
                <a:srgbClr val="154D19"/>
              </a:solidFill>
              <a:latin typeface="ACHS Nueva Sans"/>
            </a:endParaRPr>
          </a:p>
        </p:txBody>
      </p:sp>
      <p:sp>
        <p:nvSpPr>
          <p:cNvPr id="77" name="object 42">
            <a:extLst>
              <a:ext uri="{FF2B5EF4-FFF2-40B4-BE49-F238E27FC236}">
                <a16:creationId xmlns:a16="http://schemas.microsoft.com/office/drawing/2014/main" id="{A01AE419-F5DF-BC41-7E65-86498069C83E}"/>
              </a:ext>
            </a:extLst>
          </p:cNvPr>
          <p:cNvSpPr txBox="1"/>
          <p:nvPr/>
        </p:nvSpPr>
        <p:spPr>
          <a:xfrm>
            <a:off x="372749" y="4838713"/>
            <a:ext cx="2929775" cy="113364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spcBef>
                <a:spcPts val="100"/>
              </a:spcBef>
            </a:pPr>
            <a:r>
              <a:rPr lang="es-ES_tradnl" sz="1200" dirty="0">
                <a:solidFill>
                  <a:srgbClr val="154D19"/>
                </a:solidFill>
                <a:latin typeface="ACHS Nueva Sans Medium"/>
                <a:cs typeface="Tahoma"/>
              </a:rPr>
              <a:t>A nivel nacional se aprecia un </a:t>
            </a:r>
            <a:r>
              <a:rPr lang="es-ES_tradnl" sz="1200" b="1" dirty="0">
                <a:solidFill>
                  <a:srgbClr val="154D19"/>
                </a:solidFill>
                <a:latin typeface="ACHS Nueva Sans Medium"/>
                <a:cs typeface="Tahoma"/>
              </a:rPr>
              <a:t>aumento de accidentes</a:t>
            </a:r>
            <a:r>
              <a:rPr lang="es-ES_tradnl" sz="1200" dirty="0">
                <a:solidFill>
                  <a:srgbClr val="154D19"/>
                </a:solidFill>
                <a:latin typeface="ACHS Nueva Sans Medium"/>
                <a:cs typeface="Tahoma"/>
              </a:rPr>
              <a:t> de trayecto que involucran a un vehículo menor, entre 2024 y 2025.</a:t>
            </a:r>
            <a:endParaRPr lang="es-ES" sz="1200" dirty="0">
              <a:latin typeface="ACHS Nueva Sans Medium"/>
            </a:endParaRPr>
          </a:p>
          <a:p>
            <a:pPr marL="12700" marR="5080" algn="just">
              <a:spcBef>
                <a:spcPts val="100"/>
              </a:spcBef>
            </a:pPr>
            <a:r>
              <a:rPr lang="es-ES" sz="1200" dirty="0">
                <a:solidFill>
                  <a:srgbClr val="154D19"/>
                </a:solidFill>
                <a:latin typeface="ACHS Nueva Sans Medium"/>
                <a:cs typeface="Tahoma"/>
              </a:rPr>
              <a:t>Considerando el mismo periodo de tiempo (enero a septiembre), </a:t>
            </a:r>
            <a:r>
              <a:rPr lang="es-ES" sz="1200" b="1" dirty="0">
                <a:solidFill>
                  <a:srgbClr val="154D19"/>
                </a:solidFill>
                <a:latin typeface="ACHS Nueva Sans Medium"/>
                <a:cs typeface="Tahoma"/>
              </a:rPr>
              <a:t>el aumento en el último año es de 4,2%.</a:t>
            </a:r>
            <a:endParaRPr lang="es-ES_tradnl" sz="1200" b="1" dirty="0">
              <a:solidFill>
                <a:srgbClr val="154D19"/>
              </a:solidFill>
              <a:latin typeface="ACHS Nueva Sans Medium"/>
              <a:cs typeface="Tahoma"/>
            </a:endParaRPr>
          </a:p>
        </p:txBody>
      </p:sp>
      <p:sp>
        <p:nvSpPr>
          <p:cNvPr id="78" name="Rectángulo: esquinas redondeadas 77">
            <a:extLst>
              <a:ext uri="{FF2B5EF4-FFF2-40B4-BE49-F238E27FC236}">
                <a16:creationId xmlns:a16="http://schemas.microsoft.com/office/drawing/2014/main" id="{5F40C245-D00A-D3FF-916B-F12DDFFEFBBB}"/>
              </a:ext>
            </a:extLst>
          </p:cNvPr>
          <p:cNvSpPr/>
          <p:nvPr/>
        </p:nvSpPr>
        <p:spPr>
          <a:xfrm>
            <a:off x="2428998" y="7403910"/>
            <a:ext cx="3067030" cy="132069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81" name="object 42">
            <a:extLst>
              <a:ext uri="{FF2B5EF4-FFF2-40B4-BE49-F238E27FC236}">
                <a16:creationId xmlns:a16="http://schemas.microsoft.com/office/drawing/2014/main" id="{44708F10-8CD7-AF7F-05E9-4D4D74BD6683}"/>
              </a:ext>
            </a:extLst>
          </p:cNvPr>
          <p:cNvSpPr txBox="1"/>
          <p:nvPr/>
        </p:nvSpPr>
        <p:spPr>
          <a:xfrm>
            <a:off x="2552013" y="7517356"/>
            <a:ext cx="2755953" cy="112082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spcBef>
                <a:spcPts val="100"/>
              </a:spcBef>
            </a:pPr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Entre enero y septiembre de 2024 el </a:t>
            </a:r>
            <a:r>
              <a:rPr lang="es-ES_tradnl" sz="1200" b="1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58% </a:t>
            </a:r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de los accidentes fueron protagonizados por mujeres y </a:t>
            </a:r>
            <a:r>
              <a:rPr lang="es-ES_tradnl" sz="1200" b="1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42%</a:t>
            </a:r>
            <a:r>
              <a:rPr lang="es-ES_tradnl" sz="1200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 por hombres.  Mientras que, en el mismo periodo de 2025, </a:t>
            </a:r>
            <a:r>
              <a:rPr lang="es-ES_tradnl" sz="1200" b="1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57</a:t>
            </a:r>
            <a:r>
              <a:rPr lang="es-ES_tradnl" sz="1200" b="1" i="1" dirty="0">
                <a:solidFill>
                  <a:srgbClr val="154D19"/>
                </a:solidFill>
                <a:latin typeface="ACHS Nueva Sans"/>
                <a:ea typeface="+mn-lt"/>
                <a:cs typeface="+mn-lt"/>
              </a:rPr>
              <a:t>% fueron protagonizados por mujeres y 43% por hombres.</a:t>
            </a:r>
            <a:endParaRPr lang="es-ES" sz="1200" b="1" i="1" dirty="0">
              <a:latin typeface="ACHS Nueva Sans"/>
              <a:ea typeface="+mn-lt"/>
              <a:cs typeface="+mn-lt"/>
            </a:endParaRPr>
          </a:p>
        </p:txBody>
      </p:sp>
      <p:sp>
        <p:nvSpPr>
          <p:cNvPr id="82" name="object 31">
            <a:extLst>
              <a:ext uri="{FF2B5EF4-FFF2-40B4-BE49-F238E27FC236}">
                <a16:creationId xmlns:a16="http://schemas.microsoft.com/office/drawing/2014/main" id="{D2015940-8069-F021-D78B-9FB83D5D203F}"/>
              </a:ext>
            </a:extLst>
          </p:cNvPr>
          <p:cNvSpPr txBox="1"/>
          <p:nvPr/>
        </p:nvSpPr>
        <p:spPr>
          <a:xfrm>
            <a:off x="5701684" y="7715351"/>
            <a:ext cx="735285" cy="55521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defPPr>
              <a:defRPr lang="es-ES" kern="0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700" dirty="0">
                <a:solidFill>
                  <a:schemeClr val="accent6">
                    <a:lumMod val="76000"/>
                  </a:schemeClr>
                </a:solidFill>
                <a:latin typeface="Segoe UI"/>
                <a:ea typeface="+mn-lt"/>
                <a:cs typeface="Segoe UI"/>
              </a:rPr>
              <a:t>Cifra total de accidentes de trayecto por región en 2025 </a:t>
            </a:r>
            <a:endParaRPr lang="es-ES" sz="700" dirty="0">
              <a:solidFill>
                <a:schemeClr val="accent6">
                  <a:lumMod val="76000"/>
                </a:schemeClr>
              </a:solidFill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s-ES_tradnl" sz="600" b="1">
              <a:solidFill>
                <a:srgbClr val="1D1D1B"/>
              </a:solidFill>
              <a:latin typeface="ACHS Nueva Sans"/>
              <a:cs typeface="Tahoma"/>
            </a:endParaRP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DE35D235-27EE-61DA-D5C7-1E16305087A9}"/>
              </a:ext>
            </a:extLst>
          </p:cNvPr>
          <p:cNvCxnSpPr>
            <a:cxnSpLocks/>
          </p:cNvCxnSpPr>
          <p:nvPr/>
        </p:nvCxnSpPr>
        <p:spPr>
          <a:xfrm>
            <a:off x="5715229" y="7678249"/>
            <a:ext cx="281397" cy="466"/>
          </a:xfrm>
          <a:prstGeom prst="straightConnector1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73" name="Gráfico 135" descr="Female con relleno sólido">
            <a:extLst>
              <a:ext uri="{FF2B5EF4-FFF2-40B4-BE49-F238E27FC236}">
                <a16:creationId xmlns:a16="http://schemas.microsoft.com/office/drawing/2014/main" id="{A7DE1286-25F4-4AB3-BAFC-69BF21F4EF0E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06674" y="6297042"/>
            <a:ext cx="119955" cy="115332"/>
          </a:xfrm>
          <a:prstGeom prst="rect">
            <a:avLst/>
          </a:prstGeom>
        </p:spPr>
      </p:pic>
      <p:pic>
        <p:nvPicPr>
          <p:cNvPr id="84" name="Gráfico 136" descr="Female con relleno sólido">
            <a:extLst>
              <a:ext uri="{FF2B5EF4-FFF2-40B4-BE49-F238E27FC236}">
                <a16:creationId xmlns:a16="http://schemas.microsoft.com/office/drawing/2014/main" id="{8B115E11-3DAA-4650-9CDA-86CDD37F207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14046" y="6590163"/>
            <a:ext cx="124028" cy="119248"/>
          </a:xfrm>
          <a:prstGeom prst="rect">
            <a:avLst/>
          </a:prstGeom>
        </p:spPr>
      </p:pic>
      <p:pic>
        <p:nvPicPr>
          <p:cNvPr id="85" name="Gráfico 137" descr="Male con relleno sólido">
            <a:extLst>
              <a:ext uri="{FF2B5EF4-FFF2-40B4-BE49-F238E27FC236}">
                <a16:creationId xmlns:a16="http://schemas.microsoft.com/office/drawing/2014/main" id="{030A0E4C-A270-4E41-A03F-404378FB3977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213153" y="6284488"/>
            <a:ext cx="133394" cy="128253"/>
          </a:xfrm>
          <a:prstGeom prst="rect">
            <a:avLst/>
          </a:prstGeom>
        </p:spPr>
      </p:pic>
      <p:pic>
        <p:nvPicPr>
          <p:cNvPr id="88" name="Gráfico 138" descr="Male con relleno sólido">
            <a:extLst>
              <a:ext uri="{FF2B5EF4-FFF2-40B4-BE49-F238E27FC236}">
                <a16:creationId xmlns:a16="http://schemas.microsoft.com/office/drawing/2014/main" id="{3A9BE675-77B4-4D63-8DAD-62327E1ABAE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215904" y="6580429"/>
            <a:ext cx="133394" cy="12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Carta (216 x 279 mm)</PresentationFormat>
  <Slides>1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23</cp:revision>
  <dcterms:created xsi:type="dcterms:W3CDTF">2025-12-17T12:32:06Z</dcterms:created>
  <dcterms:modified xsi:type="dcterms:W3CDTF">2026-01-05T19:08:15Z</dcterms:modified>
</cp:coreProperties>
</file>