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style3.xml" ContentType="application/vnd.ms-office.chartstyle+xml"/>
  <Override PartName="/ppt/charts/colors3.xml" ContentType="application/vnd.ms-office.chartcolorstyle+xml"/>
  <Override PartName="/ppt/charts/chart9.xml" ContentType="application/vnd.openxmlformats-officedocument.drawingml.chart+xml"/>
  <Override PartName="/ppt/charts/style4.xml" ContentType="application/vnd.ms-office.chartstyle+xml"/>
  <Override PartName="/ppt/charts/colors4.xml" ContentType="application/vnd.ms-office.chartcolorstyle+xml"/>
  <Override PartName="/ppt/charts/chart10.xml" ContentType="application/vnd.openxmlformats-officedocument.drawingml.chart+xml"/>
  <Override PartName="/ppt/charts/style5.xml" ContentType="application/vnd.ms-office.chartstyle+xml"/>
  <Override PartName="/ppt/charts/colors5.xml" ContentType="application/vnd.ms-office.chartcolorstyle+xml"/>
  <Override PartName="/ppt/charts/chart11.xml" ContentType="application/vnd.openxmlformats-officedocument.drawingml.chart+xml"/>
  <Override PartName="/ppt/charts/style6.xml" ContentType="application/vnd.ms-office.chartstyle+xml"/>
  <Override PartName="/ppt/charts/colors6.xml" ContentType="application/vnd.ms-office.chartcolorstyle+xml"/>
  <Override PartName="/ppt/charts/chart12.xml" ContentType="application/vnd.openxmlformats-officedocument.drawingml.chart+xml"/>
  <Override PartName="/ppt/charts/style7.xml" ContentType="application/vnd.ms-office.chartstyle+xml"/>
  <Override PartName="/ppt/charts/colors7.xml" ContentType="application/vnd.ms-office.chartcolorstyle+xml"/>
  <Override PartName="/ppt/charts/chart13.xml" ContentType="application/vnd.openxmlformats-officedocument.drawingml.chart+xml"/>
  <Override PartName="/ppt/charts/style8.xml" ContentType="application/vnd.ms-office.chartstyle+xml"/>
  <Override PartName="/ppt/charts/colors8.xml" ContentType="application/vnd.ms-office.chartcolorstyle+xml"/>
  <Override PartName="/ppt/charts/chart14.xml" ContentType="application/vnd.openxmlformats-officedocument.drawingml.chart+xml"/>
  <Override PartName="/ppt/charts/style9.xml" ContentType="application/vnd.ms-office.chartstyle+xml"/>
  <Override PartName="/ppt/charts/colors9.xml" ContentType="application/vnd.ms-office.chartcolorstyle+xml"/>
  <Override PartName="/ppt/charts/chart15.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6.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7.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8.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9.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20.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21.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22.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23.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4.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5.xml" ContentType="application/vnd.openxmlformats-officedocument.drawingml.char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 id="2147483888" r:id="rId5"/>
    <p:sldMasterId id="2147483932" r:id="rId6"/>
  </p:sldMasterIdLst>
  <p:notesMasterIdLst>
    <p:notesMasterId r:id="rId38"/>
  </p:notesMasterIdLst>
  <p:handoutMasterIdLst>
    <p:handoutMasterId r:id="rId39"/>
  </p:handoutMasterIdLst>
  <p:sldIdLst>
    <p:sldId id="2144446325" r:id="rId7"/>
    <p:sldId id="2144446550" r:id="rId8"/>
    <p:sldId id="2144446898" r:id="rId9"/>
    <p:sldId id="2144446830" r:id="rId10"/>
    <p:sldId id="2144446552" r:id="rId11"/>
    <p:sldId id="2144446553" r:id="rId12"/>
    <p:sldId id="2144446645" r:id="rId13"/>
    <p:sldId id="2144446860" r:id="rId14"/>
    <p:sldId id="2144446872" r:id="rId15"/>
    <p:sldId id="2144446873" r:id="rId16"/>
    <p:sldId id="2144446874" r:id="rId17"/>
    <p:sldId id="2144446875" r:id="rId18"/>
    <p:sldId id="2144446876" r:id="rId19"/>
    <p:sldId id="2144446878" r:id="rId20"/>
    <p:sldId id="2144446879" r:id="rId21"/>
    <p:sldId id="2144446880" r:id="rId22"/>
    <p:sldId id="2144446881" r:id="rId23"/>
    <p:sldId id="2144446883" r:id="rId24"/>
    <p:sldId id="2144446884" r:id="rId25"/>
    <p:sldId id="2144446888" r:id="rId26"/>
    <p:sldId id="2144446889" r:id="rId27"/>
    <p:sldId id="2144446891" r:id="rId28"/>
    <p:sldId id="2144446890" r:id="rId29"/>
    <p:sldId id="2144446892" r:id="rId30"/>
    <p:sldId id="2144446885" r:id="rId31"/>
    <p:sldId id="2144446871" r:id="rId32"/>
    <p:sldId id="2144446894" r:id="rId33"/>
    <p:sldId id="2144446896" r:id="rId34"/>
    <p:sldId id="2144446897" r:id="rId35"/>
    <p:sldId id="262" r:id="rId36"/>
    <p:sldId id="2793" r:id="rId37"/>
  </p:sldIdLst>
  <p:sldSz cx="12192000" cy="6858000"/>
  <p:notesSz cx="7010400" cy="9296400"/>
  <p:embeddedFontLst>
    <p:embeddedFont>
      <p:font typeface="Barlow" panose="00000500000000000000" pitchFamily="2" charset="0"/>
      <p:regular r:id="rId40"/>
      <p:bold r:id="rId41"/>
      <p:italic r:id="rId42"/>
      <p:boldItalic r:id="rId43"/>
    </p:embeddedFont>
    <p:embeddedFont>
      <p:font typeface="Barlow Semi Condensed" panose="00000506000000000000" pitchFamily="2" charset="0"/>
      <p:regular r:id="rId44"/>
      <p:bold r:id="rId45"/>
      <p:italic r:id="rId46"/>
      <p:boldItalic r:id="rId47"/>
    </p:embeddedFont>
    <p:embeddedFont>
      <p:font typeface="Barlow Semi Condensed ExtraBold" panose="00000906000000000000" pitchFamily="2" charset="0"/>
      <p:bold r:id="rId48"/>
      <p:italic r:id="rId49"/>
      <p:boldItalic r:id="rId50"/>
    </p:embeddedFont>
    <p:embeddedFont>
      <p:font typeface="Helvetica" panose="020B0604020202020204" pitchFamily="34" charset="0"/>
      <p:regular r:id="rId51"/>
      <p:bold r:id="rId52"/>
      <p:italic r:id="rId53"/>
      <p:boldItalic r:id="rId54"/>
    </p:embeddedFont>
    <p:embeddedFont>
      <p:font typeface="HelveticaNeueLT Std Lt Cn" panose="020B0406020202030204" charset="0"/>
      <p:regular r:id="rId55"/>
      <p:bold r:id="rId56"/>
      <p:italic r:id="rId57"/>
      <p:boldItalic r:id="rId58"/>
    </p:embeddedFont>
    <p:embeddedFont>
      <p:font typeface="Wingdings 2" panose="05020102010507070707" pitchFamily="18" charset="2"/>
      <p:regular r:id="rId59"/>
    </p:embeddedFont>
  </p:embeddedFontLst>
  <p:custDataLst>
    <p:tags r:id="rId60"/>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88C6438-ACAF-D17E-AA95-06EDA9C8D5AC}" name="Nicolás Valenzuela" initials="NV" userId="S::Nicolas.Valenzuela@ipsos.com::2f1aa88a-a927-482c-9be6-545aa628eec7" providerId="AD"/>
  <p188:author id="{7CB825BD-DE52-036C-7730-1C395F3784BC}" name="Nicolás Muñoz Correa" initials="NM" userId="S::nmunoz@pazciudadana.cl::53b8f8c7-706e-4834-bd00-471287611bca" providerId="AD"/>
  <p188:author id="{9D1001C6-78B1-30F9-20F4-CC3B983EA01E}" name="Marcela Döll" initials="" userId="S::mdoll@pazciudadana.cl::a6b757a6-df69-4481-ac1a-68e2a049f3bb" providerId="AD"/>
  <p188:author id="{E270A5E5-CC1D-58B9-D9E0-D90FF15663C1}" name="Vicente Davanzo" initials="VD" userId="S::Vicente.Davanzo@ipsos.com::3b9930f2-3867-4e85-a405-62afeda5b84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Luciano Zamora" initials="LZ" lastIdx="6" clrIdx="6">
    <p:extLst>
      <p:ext uri="{19B8F6BF-5375-455C-9EA6-DF929625EA0E}">
        <p15:presenceInfo xmlns:p15="http://schemas.microsoft.com/office/powerpoint/2012/main" userId="S::Luciano.Zamora@ipsos.com::d01de99a-6dc6-4c54-8b63-71a22b7ea46e" providerId="AD"/>
      </p:ext>
    </p:extLst>
  </p:cmAuthor>
  <p:cmAuthor id="1" name="Romain Carette" initials="RC" lastIdx="1" clrIdx="0">
    <p:extLst>
      <p:ext uri="{19B8F6BF-5375-455C-9EA6-DF929625EA0E}">
        <p15:presenceInfo xmlns:p15="http://schemas.microsoft.com/office/powerpoint/2012/main" userId="f5b5fcd6593eb51e" providerId="Windows Live"/>
      </p:ext>
    </p:extLst>
  </p:cmAuthor>
  <p:cmAuthor id="2" name="Pablo Alvarado" initials="PA" lastIdx="1" clrIdx="1">
    <p:extLst>
      <p:ext uri="{19B8F6BF-5375-455C-9EA6-DF929625EA0E}">
        <p15:presenceInfo xmlns:p15="http://schemas.microsoft.com/office/powerpoint/2012/main" userId="S::Pablo.Alvarado@ipsos.com::f14a7910-2828-4491-a0c3-88394bc91a4c" providerId="AD"/>
      </p:ext>
    </p:extLst>
  </p:cmAuthor>
  <p:cmAuthor id="3" name="Miguel Angel Pinto" initials="MAP" lastIdx="2" clrIdx="2">
    <p:extLst>
      <p:ext uri="{19B8F6BF-5375-455C-9EA6-DF929625EA0E}">
        <p15:presenceInfo xmlns:p15="http://schemas.microsoft.com/office/powerpoint/2012/main" userId="S::miguelangel.pinto@Ipsos.com::3298b158-937d-4203-93d7-0e13d6190aac" providerId="AD"/>
      </p:ext>
    </p:extLst>
  </p:cmAuthor>
  <p:cmAuthor id="4" name="Eliana Jung Duran" initials="EJD" lastIdx="17" clrIdx="3">
    <p:extLst>
      <p:ext uri="{19B8F6BF-5375-455C-9EA6-DF929625EA0E}">
        <p15:presenceInfo xmlns:p15="http://schemas.microsoft.com/office/powerpoint/2012/main" userId="a1ffc3e76c5462ed" providerId="Windows Live"/>
      </p:ext>
    </p:extLst>
  </p:cmAuthor>
  <p:cmAuthor id="5" name="emilia saffirio" initials="es" lastIdx="24" clrIdx="4">
    <p:extLst>
      <p:ext uri="{19B8F6BF-5375-455C-9EA6-DF929625EA0E}">
        <p15:presenceInfo xmlns:p15="http://schemas.microsoft.com/office/powerpoint/2012/main" userId="d4ab820a0df96f93" providerId="Windows Live"/>
      </p:ext>
    </p:extLst>
  </p:cmAuthor>
  <p:cmAuthor id="6" name="Alejandra Ojeda" initials="AO" lastIdx="1" clrIdx="5">
    <p:extLst>
      <p:ext uri="{19B8F6BF-5375-455C-9EA6-DF929625EA0E}">
        <p15:presenceInfo xmlns:p15="http://schemas.microsoft.com/office/powerpoint/2012/main" userId="S::Alejandra.Ojeda@ipsos.com::e7142150-681c-4d19-b3ff-0d69cfb44d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49B"/>
    <a:srgbClr val="121B5A"/>
    <a:srgbClr val="9FE5D8"/>
    <a:srgbClr val="84329B"/>
    <a:srgbClr val="BEDBFF"/>
    <a:srgbClr val="9FE59C"/>
    <a:srgbClr val="009D9C"/>
    <a:srgbClr val="F6C9A7"/>
    <a:srgbClr val="2B1D1F"/>
    <a:srgbClr val="1DAF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821C1C-BC01-4565-A840-EA752E1E854A}" v="10" dt="2026-10-14T18:47:35.247"/>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47" autoAdjust="0"/>
  </p:normalViewPr>
  <p:slideViewPr>
    <p:cSldViewPr snapToGrid="0">
      <p:cViewPr varScale="1">
        <p:scale>
          <a:sx n="112" d="100"/>
          <a:sy n="112" d="100"/>
        </p:scale>
        <p:origin x="509" y="72"/>
      </p:cViewPr>
      <p:guideLst/>
    </p:cSldViewPr>
  </p:slideViewPr>
  <p:notesTextViewPr>
    <p:cViewPr>
      <p:scale>
        <a:sx n="1" d="1"/>
        <a:sy n="1" d="1"/>
      </p:scale>
      <p:origin x="0" y="0"/>
    </p:cViewPr>
  </p:notesTextViewPr>
  <p:sorterViewPr>
    <p:cViewPr>
      <p:scale>
        <a:sx n="100" d="100"/>
        <a:sy n="100" d="100"/>
      </p:scale>
      <p:origin x="0" y="-10796"/>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font" Target="fonts/font16.fntdata"/><Relationship Id="rId63" Type="http://schemas.openxmlformats.org/officeDocument/2006/relationships/viewProps" Target="viewProps.xml"/><Relationship Id="rId68"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font" Target="fonts/font14.fntdata"/><Relationship Id="rId58" Type="http://schemas.openxmlformats.org/officeDocument/2006/relationships/font" Target="fonts/font19.fntdata"/><Relationship Id="rId66"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commentAuthors" Target="commentAuthor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font" Target="fonts/font17.fntdata"/><Relationship Id="rId64"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font" Target="fonts/font12.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 Id="rId46" Type="http://schemas.openxmlformats.org/officeDocument/2006/relationships/font" Target="fonts/font7.fntdata"/><Relationship Id="rId59" Type="http://schemas.openxmlformats.org/officeDocument/2006/relationships/font" Target="fonts/font20.fntdata"/><Relationship Id="rId67" Type="http://schemas.microsoft.com/office/2015/10/relationships/revisionInfo" Target="revisionInfo.xml"/><Relationship Id="rId20" Type="http://schemas.openxmlformats.org/officeDocument/2006/relationships/slide" Target="slides/slide14.xml"/><Relationship Id="rId41" Type="http://schemas.openxmlformats.org/officeDocument/2006/relationships/font" Target="fonts/font2.fntdata"/><Relationship Id="rId54" Type="http://schemas.openxmlformats.org/officeDocument/2006/relationships/font" Target="fonts/font15.fntdata"/><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10.fntdata"/><Relationship Id="rId57" Type="http://schemas.openxmlformats.org/officeDocument/2006/relationships/font" Target="fonts/font18.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font" Target="fonts/font5.fntdata"/><Relationship Id="rId52" Type="http://schemas.openxmlformats.org/officeDocument/2006/relationships/font" Target="fonts/font13.fntdata"/><Relationship Id="rId60" Type="http://schemas.openxmlformats.org/officeDocument/2006/relationships/tags" Target="tags/tag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jandra Ojeda" userId="e7142150-681c-4d19-b3ff-0d69cfb44d10" providerId="ADAL" clId="{E62A3B79-89EB-4EDE-A8BE-5E5F7DDCEF46}"/>
    <pc:docChg chg="undo redo custSel addSld delSld modSld sldOrd modMainMaster">
      <pc:chgData name="Alejandra Ojeda" userId="e7142150-681c-4d19-b3ff-0d69cfb44d10" providerId="ADAL" clId="{E62A3B79-89EB-4EDE-A8BE-5E5F7DDCEF46}" dt="2026-10-09T20:50:59.164" v="36135" actId="20577"/>
      <pc:docMkLst>
        <pc:docMk/>
      </pc:docMkLst>
      <pc:sldChg chg="addSp delSp modSp mod">
        <pc:chgData name="Alejandra Ojeda" userId="e7142150-681c-4d19-b3ff-0d69cfb44d10" providerId="ADAL" clId="{E62A3B79-89EB-4EDE-A8BE-5E5F7DDCEF46}" dt="2026-10-09T13:50:37.958" v="32734" actId="1037"/>
        <pc:sldMkLst>
          <pc:docMk/>
          <pc:sldMk cId="4216841943" sldId="2144446325"/>
        </pc:sldMkLst>
        <pc:spChg chg="mod">
          <ac:chgData name="Alejandra Ojeda" userId="e7142150-681c-4d19-b3ff-0d69cfb44d10" providerId="ADAL" clId="{E62A3B79-89EB-4EDE-A8BE-5E5F7DDCEF46}" dt="2026-10-05T20:13:36.596" v="25380" actId="20577"/>
          <ac:spMkLst>
            <pc:docMk/>
            <pc:sldMk cId="4216841943" sldId="2144446325"/>
            <ac:spMk id="6" creationId="{EF3F9713-E2CB-7FE7-E29F-003568DF9494}"/>
          </ac:spMkLst>
        </pc:spChg>
        <pc:spChg chg="mod">
          <ac:chgData name="Alejandra Ojeda" userId="e7142150-681c-4d19-b3ff-0d69cfb44d10" providerId="ADAL" clId="{E62A3B79-89EB-4EDE-A8BE-5E5F7DDCEF46}" dt="2026-10-05T20:12:15.293" v="25363" actId="20577"/>
          <ac:spMkLst>
            <pc:docMk/>
            <pc:sldMk cId="4216841943" sldId="2144446325"/>
            <ac:spMk id="20" creationId="{7D4F3A8D-9A92-5B9B-6F23-8549C683872A}"/>
          </ac:spMkLst>
        </pc:spChg>
        <pc:spChg chg="mod">
          <ac:chgData name="Alejandra Ojeda" userId="e7142150-681c-4d19-b3ff-0d69cfb44d10" providerId="ADAL" clId="{E62A3B79-89EB-4EDE-A8BE-5E5F7DDCEF46}" dt="2026-10-05T20:12:11.107" v="25355" actId="20577"/>
          <ac:spMkLst>
            <pc:docMk/>
            <pc:sldMk cId="4216841943" sldId="2144446325"/>
            <ac:spMk id="29" creationId="{6CD54333-9BD9-44CD-4F85-43A53A8F1169}"/>
          </ac:spMkLst>
        </pc:spChg>
        <pc:picChg chg="add mod">
          <ac:chgData name="Alejandra Ojeda" userId="e7142150-681c-4d19-b3ff-0d69cfb44d10" providerId="ADAL" clId="{E62A3B79-89EB-4EDE-A8BE-5E5F7DDCEF46}" dt="2026-10-09T13:50:37.958" v="32734" actId="1037"/>
          <ac:picMkLst>
            <pc:docMk/>
            <pc:sldMk cId="4216841943" sldId="2144446325"/>
            <ac:picMk id="3" creationId="{0BBBB6CD-E6F8-D0DD-B29E-DD44F8B5358A}"/>
          </ac:picMkLst>
        </pc:picChg>
      </pc:sldChg>
      <pc:sldChg chg="addSp delSp modSp mod">
        <pc:chgData name="Alejandra Ojeda" userId="e7142150-681c-4d19-b3ff-0d69cfb44d10" providerId="ADAL" clId="{E62A3B79-89EB-4EDE-A8BE-5E5F7DDCEF46}" dt="2026-10-09T20:50:59.164" v="36135" actId="20577"/>
        <pc:sldMkLst>
          <pc:docMk/>
          <pc:sldMk cId="3945610000" sldId="2144446550"/>
        </pc:sldMkLst>
        <pc:spChg chg="mod">
          <ac:chgData name="Alejandra Ojeda" userId="e7142150-681c-4d19-b3ff-0d69cfb44d10" providerId="ADAL" clId="{E62A3B79-89EB-4EDE-A8BE-5E5F7DDCEF46}" dt="2026-10-07T14:13:57.982" v="31798" actId="20577"/>
          <ac:spMkLst>
            <pc:docMk/>
            <pc:sldMk cId="3945610000" sldId="2144446550"/>
            <ac:spMk id="7" creationId="{D2D9F90E-D2EB-6B09-E527-A2E5EC6AA1C9}"/>
          </ac:spMkLst>
        </pc:spChg>
        <pc:spChg chg="mod">
          <ac:chgData name="Alejandra Ojeda" userId="e7142150-681c-4d19-b3ff-0d69cfb44d10" providerId="ADAL" clId="{E62A3B79-89EB-4EDE-A8BE-5E5F7DDCEF46}" dt="2026-10-09T20:50:59.164" v="36135" actId="20577"/>
          <ac:spMkLst>
            <pc:docMk/>
            <pc:sldMk cId="3945610000" sldId="2144446550"/>
            <ac:spMk id="9" creationId="{910F4483-A08D-2648-0516-204FBD884CFA}"/>
          </ac:spMkLst>
        </pc:spChg>
        <pc:picChg chg="add mod">
          <ac:chgData name="Alejandra Ojeda" userId="e7142150-681c-4d19-b3ff-0d69cfb44d10" providerId="ADAL" clId="{E62A3B79-89EB-4EDE-A8BE-5E5F7DDCEF46}" dt="2026-10-05T20:15:53.070" v="25482" actId="14100"/>
          <ac:picMkLst>
            <pc:docMk/>
            <pc:sldMk cId="3945610000" sldId="2144446550"/>
            <ac:picMk id="6" creationId="{91C48602-C904-E5B4-347D-A290B6381274}"/>
          </ac:picMkLst>
        </pc:picChg>
      </pc:sldChg>
      <pc:sldChg chg="modSp mod">
        <pc:chgData name="Alejandra Ojeda" userId="e7142150-681c-4d19-b3ff-0d69cfb44d10" providerId="ADAL" clId="{E62A3B79-89EB-4EDE-A8BE-5E5F7DDCEF46}" dt="2026-10-05T21:07:30.688" v="25524" actId="20577"/>
        <pc:sldMkLst>
          <pc:docMk/>
          <pc:sldMk cId="861130140" sldId="2144446552"/>
        </pc:sldMkLst>
        <pc:spChg chg="mod">
          <ac:chgData name="Alejandra Ojeda" userId="e7142150-681c-4d19-b3ff-0d69cfb44d10" providerId="ADAL" clId="{E62A3B79-89EB-4EDE-A8BE-5E5F7DDCEF46}" dt="2026-10-05T20:17:02.847" v="25492" actId="20577"/>
          <ac:spMkLst>
            <pc:docMk/>
            <pc:sldMk cId="861130140" sldId="2144446552"/>
            <ac:spMk id="3" creationId="{BDCEFBB8-61D5-28A2-3E36-7A1ADFC946AA}"/>
          </ac:spMkLst>
        </pc:spChg>
        <pc:spChg chg="mod">
          <ac:chgData name="Alejandra Ojeda" userId="e7142150-681c-4d19-b3ff-0d69cfb44d10" providerId="ADAL" clId="{E62A3B79-89EB-4EDE-A8BE-5E5F7DDCEF46}" dt="2026-10-05T20:17:24.326" v="25516" actId="20577"/>
          <ac:spMkLst>
            <pc:docMk/>
            <pc:sldMk cId="861130140" sldId="2144446552"/>
            <ac:spMk id="17" creationId="{29D61598-C821-CC8B-7A66-F0C490A62CF5}"/>
          </ac:spMkLst>
        </pc:spChg>
        <pc:spChg chg="mod">
          <ac:chgData name="Alejandra Ojeda" userId="e7142150-681c-4d19-b3ff-0d69cfb44d10" providerId="ADAL" clId="{E62A3B79-89EB-4EDE-A8BE-5E5F7DDCEF46}" dt="2026-10-05T21:07:30.688" v="25524" actId="20577"/>
          <ac:spMkLst>
            <pc:docMk/>
            <pc:sldMk cId="861130140" sldId="2144446552"/>
            <ac:spMk id="25" creationId="{9015AA48-6747-9470-A376-6263E1B2CFF0}"/>
          </ac:spMkLst>
        </pc:spChg>
      </pc:sldChg>
      <pc:sldChg chg="modSp mod">
        <pc:chgData name="Alejandra Ojeda" userId="e7142150-681c-4d19-b3ff-0d69cfb44d10" providerId="ADAL" clId="{E62A3B79-89EB-4EDE-A8BE-5E5F7DDCEF46}" dt="2026-10-09T19:08:07.825" v="35958" actId="20577"/>
        <pc:sldMkLst>
          <pc:docMk/>
          <pc:sldMk cId="3273426414" sldId="2144446553"/>
        </pc:sldMkLst>
        <pc:graphicFrameChg chg="modGraphic">
          <ac:chgData name="Alejandra Ojeda" userId="e7142150-681c-4d19-b3ff-0d69cfb44d10" providerId="ADAL" clId="{E62A3B79-89EB-4EDE-A8BE-5E5F7DDCEF46}" dt="2026-10-09T19:08:07.825" v="35958" actId="20577"/>
          <ac:graphicFrameMkLst>
            <pc:docMk/>
            <pc:sldMk cId="3273426414" sldId="2144446553"/>
            <ac:graphicFrameMk id="44" creationId="{F7A8140B-CF5D-4A53-8096-31097FCD9DFE}"/>
          </ac:graphicFrameMkLst>
        </pc:graphicFrameChg>
        <pc:graphicFrameChg chg="modGraphic">
          <ac:chgData name="Alejandra Ojeda" userId="e7142150-681c-4d19-b3ff-0d69cfb44d10" providerId="ADAL" clId="{E62A3B79-89EB-4EDE-A8BE-5E5F7DDCEF46}" dt="2026-10-05T21:08:40.811" v="25528" actId="20577"/>
          <ac:graphicFrameMkLst>
            <pc:docMk/>
            <pc:sldMk cId="3273426414" sldId="2144446553"/>
            <ac:graphicFrameMk id="45" creationId="{143A2D77-282C-4E58-BE9C-18BFC79316B5}"/>
          </ac:graphicFrameMkLst>
        </pc:graphicFrameChg>
        <pc:graphicFrameChg chg="modGraphic">
          <ac:chgData name="Alejandra Ojeda" userId="e7142150-681c-4d19-b3ff-0d69cfb44d10" providerId="ADAL" clId="{E62A3B79-89EB-4EDE-A8BE-5E5F7DDCEF46}" dt="2026-10-05T21:08:56.252" v="25532" actId="20577"/>
          <ac:graphicFrameMkLst>
            <pc:docMk/>
            <pc:sldMk cId="3273426414" sldId="2144446553"/>
            <ac:graphicFrameMk id="46" creationId="{B54E714F-F9A5-4F90-915A-2DB848956A7D}"/>
          </ac:graphicFrameMkLst>
        </pc:graphicFrameChg>
      </pc:sldChg>
      <pc:sldChg chg="modSp mod">
        <pc:chgData name="Alejandra Ojeda" userId="e7142150-681c-4d19-b3ff-0d69cfb44d10" providerId="ADAL" clId="{E62A3B79-89EB-4EDE-A8BE-5E5F7DDCEF46}" dt="2026-10-09T14:27:38.096" v="32813" actId="20577"/>
        <pc:sldMkLst>
          <pc:docMk/>
          <pc:sldMk cId="3320354743" sldId="2144446645"/>
        </pc:sldMkLst>
        <pc:spChg chg="mod">
          <ac:chgData name="Alejandra Ojeda" userId="e7142150-681c-4d19-b3ff-0d69cfb44d10" providerId="ADAL" clId="{E62A3B79-89EB-4EDE-A8BE-5E5F7DDCEF46}" dt="2026-10-09T14:27:38.096" v="32813" actId="20577"/>
          <ac:spMkLst>
            <pc:docMk/>
            <pc:sldMk cId="3320354743" sldId="2144446645"/>
            <ac:spMk id="2" creationId="{907CB531-E6CE-6493-B445-A7489571A751}"/>
          </ac:spMkLst>
        </pc:spChg>
      </pc:sldChg>
      <pc:sldChg chg="addSp delSp modSp mod">
        <pc:chgData name="Alejandra Ojeda" userId="e7142150-681c-4d19-b3ff-0d69cfb44d10" providerId="ADAL" clId="{E62A3B79-89EB-4EDE-A8BE-5E5F7DDCEF46}" dt="2026-10-09T20:50:07.051" v="36105" actId="1036"/>
        <pc:sldMkLst>
          <pc:docMk/>
          <pc:sldMk cId="3193894459" sldId="2144446830"/>
        </pc:sldMkLst>
        <pc:spChg chg="mod">
          <ac:chgData name="Alejandra Ojeda" userId="e7142150-681c-4d19-b3ff-0d69cfb44d10" providerId="ADAL" clId="{E62A3B79-89EB-4EDE-A8BE-5E5F7DDCEF46}" dt="2026-10-09T20:50:07.051" v="36105" actId="1036"/>
          <ac:spMkLst>
            <pc:docMk/>
            <pc:sldMk cId="3193894459" sldId="2144446830"/>
            <ac:spMk id="2" creationId="{7D2B39E4-1C77-4AC4-711E-5FD35E589403}"/>
          </ac:spMkLst>
        </pc:spChg>
      </pc:sldChg>
      <pc:sldChg chg="addSp delSp modSp mod">
        <pc:chgData name="Alejandra Ojeda" userId="e7142150-681c-4d19-b3ff-0d69cfb44d10" providerId="ADAL" clId="{E62A3B79-89EB-4EDE-A8BE-5E5F7DDCEF46}" dt="2026-10-07T13:58:52.024" v="31425" actId="20577"/>
        <pc:sldMkLst>
          <pc:docMk/>
          <pc:sldMk cId="1593244968" sldId="2144446860"/>
        </pc:sldMkLst>
        <pc:spChg chg="add">
          <ac:chgData name="Alejandra Ojeda" userId="e7142150-681c-4d19-b3ff-0d69cfb44d10" providerId="ADAL" clId="{E62A3B79-89EB-4EDE-A8BE-5E5F7DDCEF46}" dt="2026-10-05T21:17:15.555" v="25808" actId="22"/>
          <ac:spMkLst>
            <pc:docMk/>
            <pc:sldMk cId="1593244968" sldId="2144446860"/>
            <ac:spMk id="8" creationId="{A1148B4A-5BCF-6F21-CFE7-CA8B9A6DB29B}"/>
          </ac:spMkLst>
        </pc:spChg>
        <pc:spChg chg="add mod">
          <ac:chgData name="Alejandra Ojeda" userId="e7142150-681c-4d19-b3ff-0d69cfb44d10" providerId="ADAL" clId="{E62A3B79-89EB-4EDE-A8BE-5E5F7DDCEF46}" dt="2026-10-05T21:17:41.457" v="25811" actId="20577"/>
          <ac:spMkLst>
            <pc:docMk/>
            <pc:sldMk cId="1593244968" sldId="2144446860"/>
            <ac:spMk id="10" creationId="{C31F10AA-A982-4B51-897A-79ECF37C8BFD}"/>
          </ac:spMkLst>
        </pc:spChg>
        <pc:spChg chg="mod">
          <ac:chgData name="Alejandra Ojeda" userId="e7142150-681c-4d19-b3ff-0d69cfb44d10" providerId="ADAL" clId="{E62A3B79-89EB-4EDE-A8BE-5E5F7DDCEF46}" dt="2026-10-07T13:58:52.024" v="31425" actId="20577"/>
          <ac:spMkLst>
            <pc:docMk/>
            <pc:sldMk cId="1593244968" sldId="2144446860"/>
            <ac:spMk id="21" creationId="{262852F5-249E-14CC-171A-6951B0328F27}"/>
          </ac:spMkLst>
        </pc:spChg>
        <pc:graphicFrameChg chg="add mod">
          <ac:chgData name="Alejandra Ojeda" userId="e7142150-681c-4d19-b3ff-0d69cfb44d10" providerId="ADAL" clId="{E62A3B79-89EB-4EDE-A8BE-5E5F7DDCEF46}" dt="2026-10-05T23:52:53.026" v="28340" actId="207"/>
          <ac:graphicFrameMkLst>
            <pc:docMk/>
            <pc:sldMk cId="1593244968" sldId="2144446860"/>
            <ac:graphicFrameMk id="12" creationId="{3829380F-04AE-6A2A-1794-BA0F18EE1EAF}"/>
          </ac:graphicFrameMkLst>
        </pc:graphicFrameChg>
      </pc:sldChg>
      <pc:sldChg chg="addSp delSp modSp add mod">
        <pc:chgData name="Alejandra Ojeda" userId="e7142150-681c-4d19-b3ff-0d69cfb44d10" providerId="ADAL" clId="{E62A3B79-89EB-4EDE-A8BE-5E5F7DDCEF46}" dt="2026-10-09T18:15:32.641" v="34480"/>
        <pc:sldMkLst>
          <pc:docMk/>
          <pc:sldMk cId="333327689" sldId="2144446871"/>
        </pc:sldMkLst>
        <pc:spChg chg="mod">
          <ac:chgData name="Alejandra Ojeda" userId="e7142150-681c-4d19-b3ff-0d69cfb44d10" providerId="ADAL" clId="{E62A3B79-89EB-4EDE-A8BE-5E5F7DDCEF46}" dt="2026-10-07T20:37:52.097" v="31907" actId="14100"/>
          <ac:spMkLst>
            <pc:docMk/>
            <pc:sldMk cId="333327689" sldId="2144446871"/>
            <ac:spMk id="6" creationId="{D3EF9C66-7A4E-21C1-8D14-5DB9A7358E9A}"/>
          </ac:spMkLst>
        </pc:spChg>
        <pc:spChg chg="add mod">
          <ac:chgData name="Alejandra Ojeda" userId="e7142150-681c-4d19-b3ff-0d69cfb44d10" providerId="ADAL" clId="{E62A3B79-89EB-4EDE-A8BE-5E5F7DDCEF46}" dt="2026-10-09T18:03:10.829" v="34252"/>
          <ac:spMkLst>
            <pc:docMk/>
            <pc:sldMk cId="333327689" sldId="2144446871"/>
            <ac:spMk id="12" creationId="{FBA8997B-0AB2-B4B3-FA97-0461D914F23D}"/>
          </ac:spMkLst>
        </pc:spChg>
        <pc:spChg chg="mod">
          <ac:chgData name="Alejandra Ojeda" userId="e7142150-681c-4d19-b3ff-0d69cfb44d10" providerId="ADAL" clId="{E62A3B79-89EB-4EDE-A8BE-5E5F7DDCEF46}" dt="2026-10-09T18:14:44.465" v="34419" actId="14100"/>
          <ac:spMkLst>
            <pc:docMk/>
            <pc:sldMk cId="333327689" sldId="2144446871"/>
            <ac:spMk id="21" creationId="{478AD0AF-208E-2A43-5BCA-EF62CC26AB4C}"/>
          </ac:spMkLst>
        </pc:spChg>
        <pc:spChg chg="mod">
          <ac:chgData name="Alejandra Ojeda" userId="e7142150-681c-4d19-b3ff-0d69cfb44d10" providerId="ADAL" clId="{E62A3B79-89EB-4EDE-A8BE-5E5F7DDCEF46}" dt="2026-10-09T18:14:54.897" v="34461" actId="1038"/>
          <ac:spMkLst>
            <pc:docMk/>
            <pc:sldMk cId="333327689" sldId="2144446871"/>
            <ac:spMk id="36" creationId="{16FAD2AA-EA18-4FFE-3FEF-A03B2E3B115D}"/>
          </ac:spMkLst>
        </pc:spChg>
        <pc:spChg chg="add mod">
          <ac:chgData name="Alejandra Ojeda" userId="e7142150-681c-4d19-b3ff-0d69cfb44d10" providerId="ADAL" clId="{E62A3B79-89EB-4EDE-A8BE-5E5F7DDCEF46}" dt="2026-10-09T18:15:07.470" v="34478" actId="14100"/>
          <ac:spMkLst>
            <pc:docMk/>
            <pc:sldMk cId="333327689" sldId="2144446871"/>
            <ac:spMk id="37" creationId="{3D985A86-48D5-F7EA-6B13-756F1A82066B}"/>
          </ac:spMkLst>
        </pc:spChg>
        <pc:spChg chg="mod">
          <ac:chgData name="Alejandra Ojeda" userId="e7142150-681c-4d19-b3ff-0d69cfb44d10" providerId="ADAL" clId="{E62A3B79-89EB-4EDE-A8BE-5E5F7DDCEF46}" dt="2026-10-09T18:03:10.829" v="34252"/>
          <ac:spMkLst>
            <pc:docMk/>
            <pc:sldMk cId="333327689" sldId="2144446871"/>
            <ac:spMk id="40" creationId="{21433B94-A891-D679-709A-B86E23BB7FC6}"/>
          </ac:spMkLst>
        </pc:spChg>
        <pc:spChg chg="mod">
          <ac:chgData name="Alejandra Ojeda" userId="e7142150-681c-4d19-b3ff-0d69cfb44d10" providerId="ADAL" clId="{E62A3B79-89EB-4EDE-A8BE-5E5F7DDCEF46}" dt="2026-10-09T18:03:10.829" v="34252"/>
          <ac:spMkLst>
            <pc:docMk/>
            <pc:sldMk cId="333327689" sldId="2144446871"/>
            <ac:spMk id="41" creationId="{48E93019-DEEA-99F5-064B-4CACFCF899B4}"/>
          </ac:spMkLst>
        </pc:spChg>
        <pc:spChg chg="add mod">
          <ac:chgData name="Alejandra Ojeda" userId="e7142150-681c-4d19-b3ff-0d69cfb44d10" providerId="ADAL" clId="{E62A3B79-89EB-4EDE-A8BE-5E5F7DDCEF46}" dt="2026-10-09T18:11:27.452" v="34259" actId="1076"/>
          <ac:spMkLst>
            <pc:docMk/>
            <pc:sldMk cId="333327689" sldId="2144446871"/>
            <ac:spMk id="43" creationId="{D06D4CEA-29F5-8E92-C001-AED9E9EF3279}"/>
          </ac:spMkLst>
        </pc:spChg>
        <pc:spChg chg="mod">
          <ac:chgData name="Alejandra Ojeda" userId="e7142150-681c-4d19-b3ff-0d69cfb44d10" providerId="ADAL" clId="{E62A3B79-89EB-4EDE-A8BE-5E5F7DDCEF46}" dt="2026-10-09T18:11:33.681" v="34261" actId="1076"/>
          <ac:spMkLst>
            <pc:docMk/>
            <pc:sldMk cId="333327689" sldId="2144446871"/>
            <ac:spMk id="45" creationId="{B145F501-BB82-E58B-5D98-4521CC6EC331}"/>
          </ac:spMkLst>
        </pc:spChg>
        <pc:spChg chg="add mod">
          <ac:chgData name="Alejandra Ojeda" userId="e7142150-681c-4d19-b3ff-0d69cfb44d10" providerId="ADAL" clId="{E62A3B79-89EB-4EDE-A8BE-5E5F7DDCEF46}" dt="2026-10-09T18:13:02.422" v="34262" actId="1076"/>
          <ac:spMkLst>
            <pc:docMk/>
            <pc:sldMk cId="333327689" sldId="2144446871"/>
            <ac:spMk id="47" creationId="{8696B5A0-AAF1-2CEC-E69C-48879DD3EF09}"/>
          </ac:spMkLst>
        </pc:spChg>
        <pc:graphicFrameChg chg="mod">
          <ac:chgData name="Alejandra Ojeda" userId="e7142150-681c-4d19-b3ff-0d69cfb44d10" providerId="ADAL" clId="{E62A3B79-89EB-4EDE-A8BE-5E5F7DDCEF46}" dt="2026-10-09T18:07:40.677" v="34258" actId="14100"/>
          <ac:graphicFrameMkLst>
            <pc:docMk/>
            <pc:sldMk cId="333327689" sldId="2144446871"/>
            <ac:graphicFrameMk id="2" creationId="{56A1E6AD-4878-CBE9-C041-E0F8A7AD0B74}"/>
          </ac:graphicFrameMkLst>
        </pc:graphicFrameChg>
        <pc:graphicFrameChg chg="add mod">
          <ac:chgData name="Alejandra Ojeda" userId="e7142150-681c-4d19-b3ff-0d69cfb44d10" providerId="ADAL" clId="{E62A3B79-89EB-4EDE-A8BE-5E5F7DDCEF46}" dt="2026-10-09T18:15:32.641" v="34480"/>
          <ac:graphicFrameMkLst>
            <pc:docMk/>
            <pc:sldMk cId="333327689" sldId="2144446871"/>
            <ac:graphicFrameMk id="8" creationId="{E5537CF9-3E8B-E719-C840-173C6B0AF2CC}"/>
          </ac:graphicFrameMkLst>
        </pc:graphicFrameChg>
      </pc:sldChg>
      <pc:sldChg chg="addSp delSp modSp add mod">
        <pc:chgData name="Alejandra Ojeda" userId="e7142150-681c-4d19-b3ff-0d69cfb44d10" providerId="ADAL" clId="{E62A3B79-89EB-4EDE-A8BE-5E5F7DDCEF46}" dt="2026-10-09T14:38:27.640" v="32816" actId="1035"/>
        <pc:sldMkLst>
          <pc:docMk/>
          <pc:sldMk cId="2876966047" sldId="2144446872"/>
        </pc:sldMkLst>
        <pc:spChg chg="add del mod">
          <ac:chgData name="Alejandra Ojeda" userId="e7142150-681c-4d19-b3ff-0d69cfb44d10" providerId="ADAL" clId="{E62A3B79-89EB-4EDE-A8BE-5E5F7DDCEF46}" dt="2026-10-07T14:15:41.173" v="31839" actId="20577"/>
          <ac:spMkLst>
            <pc:docMk/>
            <pc:sldMk cId="2876966047" sldId="2144446872"/>
            <ac:spMk id="3" creationId="{564FF2B1-6FA3-B95E-C400-E9E7E9118252}"/>
          </ac:spMkLst>
        </pc:spChg>
        <pc:spChg chg="add mod">
          <ac:chgData name="Alejandra Ojeda" userId="e7142150-681c-4d19-b3ff-0d69cfb44d10" providerId="ADAL" clId="{E62A3B79-89EB-4EDE-A8BE-5E5F7DDCEF46}" dt="2026-10-07T14:15:56.404" v="31844" actId="1076"/>
          <ac:spMkLst>
            <pc:docMk/>
            <pc:sldMk cId="2876966047" sldId="2144446872"/>
            <ac:spMk id="7" creationId="{3EB4C657-B439-29F6-F9FD-ABED6AD6A3FB}"/>
          </ac:spMkLst>
        </pc:spChg>
        <pc:spChg chg="add del mod">
          <ac:chgData name="Alejandra Ojeda" userId="e7142150-681c-4d19-b3ff-0d69cfb44d10" providerId="ADAL" clId="{E62A3B79-89EB-4EDE-A8BE-5E5F7DDCEF46}" dt="2026-10-05T23:53:37.591" v="28382" actId="14100"/>
          <ac:spMkLst>
            <pc:docMk/>
            <pc:sldMk cId="2876966047" sldId="2144446872"/>
            <ac:spMk id="11" creationId="{76C31DC3-3285-8FE6-361E-2A1900F99F89}"/>
          </ac:spMkLst>
        </pc:spChg>
        <pc:spChg chg="add mod">
          <ac:chgData name="Alejandra Ojeda" userId="e7142150-681c-4d19-b3ff-0d69cfb44d10" providerId="ADAL" clId="{E62A3B79-89EB-4EDE-A8BE-5E5F7DDCEF46}" dt="2026-10-09T14:38:27.640" v="32816" actId="1035"/>
          <ac:spMkLst>
            <pc:docMk/>
            <pc:sldMk cId="2876966047" sldId="2144446872"/>
            <ac:spMk id="14" creationId="{727D4466-E60D-0CF0-8C7E-87C31046AA3C}"/>
          </ac:spMkLst>
        </pc:spChg>
        <pc:spChg chg="add mod">
          <ac:chgData name="Alejandra Ojeda" userId="e7142150-681c-4d19-b3ff-0d69cfb44d10" providerId="ADAL" clId="{E62A3B79-89EB-4EDE-A8BE-5E5F7DDCEF46}" dt="2026-10-09T14:38:27.640" v="32816" actId="1035"/>
          <ac:spMkLst>
            <pc:docMk/>
            <pc:sldMk cId="2876966047" sldId="2144446872"/>
            <ac:spMk id="16" creationId="{C104816D-8412-CCFA-4E27-ADDF5087F03D}"/>
          </ac:spMkLst>
        </pc:spChg>
        <pc:spChg chg="mod">
          <ac:chgData name="Alejandra Ojeda" userId="e7142150-681c-4d19-b3ff-0d69cfb44d10" providerId="ADAL" clId="{E62A3B79-89EB-4EDE-A8BE-5E5F7DDCEF46}" dt="2026-10-07T14:04:27.498" v="31496" actId="20577"/>
          <ac:spMkLst>
            <pc:docMk/>
            <pc:sldMk cId="2876966047" sldId="2144446872"/>
            <ac:spMk id="21" creationId="{4B62FE88-56B1-FC27-A2D6-8F15F4290A5C}"/>
          </ac:spMkLst>
        </pc:spChg>
        <pc:spChg chg="add mod">
          <ac:chgData name="Alejandra Ojeda" userId="e7142150-681c-4d19-b3ff-0d69cfb44d10" providerId="ADAL" clId="{E62A3B79-89EB-4EDE-A8BE-5E5F7DDCEF46}" dt="2026-10-05T23:53:32.473" v="28381" actId="164"/>
          <ac:spMkLst>
            <pc:docMk/>
            <pc:sldMk cId="2876966047" sldId="2144446872"/>
            <ac:spMk id="30" creationId="{61BF41C6-2DE4-30B4-E405-D1177B7B2C63}"/>
          </ac:spMkLst>
        </pc:spChg>
        <pc:spChg chg="add mod">
          <ac:chgData name="Alejandra Ojeda" userId="e7142150-681c-4d19-b3ff-0d69cfb44d10" providerId="ADAL" clId="{E62A3B79-89EB-4EDE-A8BE-5E5F7DDCEF46}" dt="2026-10-05T23:53:32.473" v="28381" actId="164"/>
          <ac:spMkLst>
            <pc:docMk/>
            <pc:sldMk cId="2876966047" sldId="2144446872"/>
            <ac:spMk id="32" creationId="{F1709D13-0E4F-4901-141B-7E97A542C80D}"/>
          </ac:spMkLst>
        </pc:spChg>
        <pc:grpChg chg="add mod">
          <ac:chgData name="Alejandra Ojeda" userId="e7142150-681c-4d19-b3ff-0d69cfb44d10" providerId="ADAL" clId="{E62A3B79-89EB-4EDE-A8BE-5E5F7DDCEF46}" dt="2026-10-05T23:53:32.473" v="28381" actId="164"/>
          <ac:grpSpMkLst>
            <pc:docMk/>
            <pc:sldMk cId="2876966047" sldId="2144446872"/>
            <ac:grpSpMk id="33" creationId="{66433A97-EB64-5668-C12D-7C94417897C7}"/>
          </ac:grpSpMkLst>
        </pc:grpChg>
        <pc:graphicFrameChg chg="add mod">
          <ac:chgData name="Alejandra Ojeda" userId="e7142150-681c-4d19-b3ff-0d69cfb44d10" providerId="ADAL" clId="{E62A3B79-89EB-4EDE-A8BE-5E5F7DDCEF46}" dt="2026-10-07T14:17:28.864" v="31873" actId="404"/>
          <ac:graphicFrameMkLst>
            <pc:docMk/>
            <pc:sldMk cId="2876966047" sldId="2144446872"/>
            <ac:graphicFrameMk id="5" creationId="{3A306BAB-76DB-6E08-F4FB-8DAA5E371593}"/>
          </ac:graphicFrameMkLst>
        </pc:graphicFrameChg>
      </pc:sldChg>
      <pc:sldChg chg="addSp delSp modSp add mod">
        <pc:chgData name="Alejandra Ojeda" userId="e7142150-681c-4d19-b3ff-0d69cfb44d10" providerId="ADAL" clId="{E62A3B79-89EB-4EDE-A8BE-5E5F7DDCEF46}" dt="2026-10-09T14:44:02.114" v="33052" actId="692"/>
        <pc:sldMkLst>
          <pc:docMk/>
          <pc:sldMk cId="1705333219" sldId="2144446873"/>
        </pc:sldMkLst>
        <pc:spChg chg="mod">
          <ac:chgData name="Alejandra Ojeda" userId="e7142150-681c-4d19-b3ff-0d69cfb44d10" providerId="ADAL" clId="{E62A3B79-89EB-4EDE-A8BE-5E5F7DDCEF46}" dt="2026-10-09T14:41:20.428" v="32847" actId="1035"/>
          <ac:spMkLst>
            <pc:docMk/>
            <pc:sldMk cId="1705333219" sldId="2144446873"/>
            <ac:spMk id="2" creationId="{38DF9465-2B63-51D3-CE3E-F62127293048}"/>
          </ac:spMkLst>
        </pc:spChg>
        <pc:spChg chg="add mod">
          <ac:chgData name="Alejandra Ojeda" userId="e7142150-681c-4d19-b3ff-0d69cfb44d10" providerId="ADAL" clId="{E62A3B79-89EB-4EDE-A8BE-5E5F7DDCEF46}" dt="2026-10-05T23:12:14.723" v="26889" actId="948"/>
          <ac:spMkLst>
            <pc:docMk/>
            <pc:sldMk cId="1705333219" sldId="2144446873"/>
            <ac:spMk id="4" creationId="{FEF44422-2F89-ED22-D4AE-ACC8CBEAFB1B}"/>
          </ac:spMkLst>
        </pc:spChg>
        <pc:spChg chg="mod">
          <ac:chgData name="Alejandra Ojeda" userId="e7142150-681c-4d19-b3ff-0d69cfb44d10" providerId="ADAL" clId="{E62A3B79-89EB-4EDE-A8BE-5E5F7DDCEF46}" dt="2026-10-09T14:44:02.114" v="33052" actId="692"/>
          <ac:spMkLst>
            <pc:docMk/>
            <pc:sldMk cId="1705333219" sldId="2144446873"/>
            <ac:spMk id="8" creationId="{3B7EFA52-DEA4-8BCB-282C-9DFB111E34F1}"/>
          </ac:spMkLst>
        </pc:spChg>
        <pc:spChg chg="add mod">
          <ac:chgData name="Alejandra Ojeda" userId="e7142150-681c-4d19-b3ff-0d69cfb44d10" providerId="ADAL" clId="{E62A3B79-89EB-4EDE-A8BE-5E5F7DDCEF46}" dt="2026-10-09T14:43:46.194" v="33046" actId="1035"/>
          <ac:spMkLst>
            <pc:docMk/>
            <pc:sldMk cId="1705333219" sldId="2144446873"/>
            <ac:spMk id="9" creationId="{04FA69FC-71D7-6DDC-63AA-12DF34A8ECF8}"/>
          </ac:spMkLst>
        </pc:spChg>
        <pc:spChg chg="add mod">
          <ac:chgData name="Alejandra Ojeda" userId="e7142150-681c-4d19-b3ff-0d69cfb44d10" providerId="ADAL" clId="{E62A3B79-89EB-4EDE-A8BE-5E5F7DDCEF46}" dt="2026-10-09T14:43:00.596" v="32976" actId="1037"/>
          <ac:spMkLst>
            <pc:docMk/>
            <pc:sldMk cId="1705333219" sldId="2144446873"/>
            <ac:spMk id="10" creationId="{05648BE8-57CD-0E4D-A5E4-8EEFFF939F5A}"/>
          </ac:spMkLst>
        </pc:spChg>
        <pc:spChg chg="mod">
          <ac:chgData name="Alejandra Ojeda" userId="e7142150-681c-4d19-b3ff-0d69cfb44d10" providerId="ADAL" clId="{E62A3B79-89EB-4EDE-A8BE-5E5F7DDCEF46}" dt="2026-10-09T14:42:50.586" v="32939" actId="14100"/>
          <ac:spMkLst>
            <pc:docMk/>
            <pc:sldMk cId="1705333219" sldId="2144446873"/>
            <ac:spMk id="12" creationId="{E78EDB7E-BB02-E7AB-9558-8BD163E40B91}"/>
          </ac:spMkLst>
        </pc:spChg>
        <pc:spChg chg="mod">
          <ac:chgData name="Alejandra Ojeda" userId="e7142150-681c-4d19-b3ff-0d69cfb44d10" providerId="ADAL" clId="{E62A3B79-89EB-4EDE-A8BE-5E5F7DDCEF46}" dt="2026-10-09T14:43:40.870" v="33043" actId="1035"/>
          <ac:spMkLst>
            <pc:docMk/>
            <pc:sldMk cId="1705333219" sldId="2144446873"/>
            <ac:spMk id="13" creationId="{85410CC1-3B61-F62A-9093-DCBB05576807}"/>
          </ac:spMkLst>
        </pc:spChg>
        <pc:spChg chg="mod">
          <ac:chgData name="Alejandra Ojeda" userId="e7142150-681c-4d19-b3ff-0d69cfb44d10" providerId="ADAL" clId="{E62A3B79-89EB-4EDE-A8BE-5E5F7DDCEF46}" dt="2026-10-09T14:43:16.691" v="33030" actId="1037"/>
          <ac:spMkLst>
            <pc:docMk/>
            <pc:sldMk cId="1705333219" sldId="2144446873"/>
            <ac:spMk id="15" creationId="{E960BA2E-B1E2-5320-7984-80F014BD9099}"/>
          </ac:spMkLst>
        </pc:spChg>
        <pc:spChg chg="add mod">
          <ac:chgData name="Alejandra Ojeda" userId="e7142150-681c-4d19-b3ff-0d69cfb44d10" providerId="ADAL" clId="{E62A3B79-89EB-4EDE-A8BE-5E5F7DDCEF46}" dt="2026-10-05T23:05:47.529" v="26568" actId="1037"/>
          <ac:spMkLst>
            <pc:docMk/>
            <pc:sldMk cId="1705333219" sldId="2144446873"/>
            <ac:spMk id="19" creationId="{C06C327B-53C4-30D8-AFE3-853590EC3F61}"/>
          </ac:spMkLst>
        </pc:spChg>
        <pc:spChg chg="add mod">
          <ac:chgData name="Alejandra Ojeda" userId="e7142150-681c-4d19-b3ff-0d69cfb44d10" providerId="ADAL" clId="{E62A3B79-89EB-4EDE-A8BE-5E5F7DDCEF46}" dt="2026-10-05T23:06:04.746" v="26594" actId="1038"/>
          <ac:spMkLst>
            <pc:docMk/>
            <pc:sldMk cId="1705333219" sldId="2144446873"/>
            <ac:spMk id="20" creationId="{11C72C4E-DA10-7AE0-1808-DC5F81F3B0BA}"/>
          </ac:spMkLst>
        </pc:spChg>
        <pc:spChg chg="mod">
          <ac:chgData name="Alejandra Ojeda" userId="e7142150-681c-4d19-b3ff-0d69cfb44d10" providerId="ADAL" clId="{E62A3B79-89EB-4EDE-A8BE-5E5F7DDCEF46}" dt="2026-10-05T23:07:42.553" v="26776" actId="20577"/>
          <ac:spMkLst>
            <pc:docMk/>
            <pc:sldMk cId="1705333219" sldId="2144446873"/>
            <ac:spMk id="21" creationId="{AEDA22C3-6533-6D5D-386C-FDBCB72AEA13}"/>
          </ac:spMkLst>
        </pc:spChg>
        <pc:spChg chg="mod">
          <ac:chgData name="Alejandra Ojeda" userId="e7142150-681c-4d19-b3ff-0d69cfb44d10" providerId="ADAL" clId="{E62A3B79-89EB-4EDE-A8BE-5E5F7DDCEF46}" dt="2026-10-05T23:06:04.746" v="26594" actId="1038"/>
          <ac:spMkLst>
            <pc:docMk/>
            <pc:sldMk cId="1705333219" sldId="2144446873"/>
            <ac:spMk id="22" creationId="{6251E356-91C6-1726-CB9F-6D7D1071BF40}"/>
          </ac:spMkLst>
        </pc:spChg>
        <pc:spChg chg="add mod">
          <ac:chgData name="Alejandra Ojeda" userId="e7142150-681c-4d19-b3ff-0d69cfb44d10" providerId="ADAL" clId="{E62A3B79-89EB-4EDE-A8BE-5E5F7DDCEF46}" dt="2026-10-05T23:06:04.746" v="26594" actId="1038"/>
          <ac:spMkLst>
            <pc:docMk/>
            <pc:sldMk cId="1705333219" sldId="2144446873"/>
            <ac:spMk id="23" creationId="{7F77D83F-7946-925A-DEF5-16BC4446A27E}"/>
          </ac:spMkLst>
        </pc:spChg>
        <pc:spChg chg="mod">
          <ac:chgData name="Alejandra Ojeda" userId="e7142150-681c-4d19-b3ff-0d69cfb44d10" providerId="ADAL" clId="{E62A3B79-89EB-4EDE-A8BE-5E5F7DDCEF46}" dt="2026-10-09T14:41:28.199" v="32848" actId="14100"/>
          <ac:spMkLst>
            <pc:docMk/>
            <pc:sldMk cId="1705333219" sldId="2144446873"/>
            <ac:spMk id="34" creationId="{57CC8672-9458-70FC-7B3B-178F114FA7A8}"/>
          </ac:spMkLst>
        </pc:spChg>
        <pc:spChg chg="mod">
          <ac:chgData name="Alejandra Ojeda" userId="e7142150-681c-4d19-b3ff-0d69cfb44d10" providerId="ADAL" clId="{E62A3B79-89EB-4EDE-A8BE-5E5F7DDCEF46}" dt="2026-10-05T23:06:04.746" v="26594" actId="1038"/>
          <ac:spMkLst>
            <pc:docMk/>
            <pc:sldMk cId="1705333219" sldId="2144446873"/>
            <ac:spMk id="37" creationId="{E1741A40-C19B-1820-BA60-85BA8C9D7DB6}"/>
          </ac:spMkLst>
        </pc:spChg>
        <pc:spChg chg="add mod">
          <ac:chgData name="Alejandra Ojeda" userId="e7142150-681c-4d19-b3ff-0d69cfb44d10" providerId="ADAL" clId="{E62A3B79-89EB-4EDE-A8BE-5E5F7DDCEF46}" dt="2026-10-09T14:41:20.428" v="32847" actId="1035"/>
          <ac:spMkLst>
            <pc:docMk/>
            <pc:sldMk cId="1705333219" sldId="2144446873"/>
            <ac:spMk id="38" creationId="{C4FF1EB6-B850-4058-6DBC-55E839B61E25}"/>
          </ac:spMkLst>
        </pc:spChg>
        <pc:spChg chg="mod">
          <ac:chgData name="Alejandra Ojeda" userId="e7142150-681c-4d19-b3ff-0d69cfb44d10" providerId="ADAL" clId="{E62A3B79-89EB-4EDE-A8BE-5E5F7DDCEF46}" dt="2026-10-09T14:41:20.428" v="32847" actId="1035"/>
          <ac:spMkLst>
            <pc:docMk/>
            <pc:sldMk cId="1705333219" sldId="2144446873"/>
            <ac:spMk id="39" creationId="{38716B14-8B40-F7B6-8A7D-721EBDEFD7C0}"/>
          </ac:spMkLst>
        </pc:spChg>
        <pc:spChg chg="mod">
          <ac:chgData name="Alejandra Ojeda" userId="e7142150-681c-4d19-b3ff-0d69cfb44d10" providerId="ADAL" clId="{E62A3B79-89EB-4EDE-A8BE-5E5F7DDCEF46}" dt="2026-10-09T14:41:20.428" v="32847" actId="1035"/>
          <ac:spMkLst>
            <pc:docMk/>
            <pc:sldMk cId="1705333219" sldId="2144446873"/>
            <ac:spMk id="40" creationId="{FE009823-9E5E-486D-E303-9804C24FB940}"/>
          </ac:spMkLst>
        </pc:spChg>
        <pc:spChg chg="mod">
          <ac:chgData name="Alejandra Ojeda" userId="e7142150-681c-4d19-b3ff-0d69cfb44d10" providerId="ADAL" clId="{E62A3B79-89EB-4EDE-A8BE-5E5F7DDCEF46}" dt="2026-10-05T22:55:44.837" v="26417"/>
          <ac:spMkLst>
            <pc:docMk/>
            <pc:sldMk cId="1705333219" sldId="2144446873"/>
            <ac:spMk id="44" creationId="{2CCB533C-A037-CDF6-5A68-0CAD69105EF5}"/>
          </ac:spMkLst>
        </pc:spChg>
        <pc:spChg chg="mod">
          <ac:chgData name="Alejandra Ojeda" userId="e7142150-681c-4d19-b3ff-0d69cfb44d10" providerId="ADAL" clId="{E62A3B79-89EB-4EDE-A8BE-5E5F7DDCEF46}" dt="2026-10-05T22:55:44.837" v="26417"/>
          <ac:spMkLst>
            <pc:docMk/>
            <pc:sldMk cId="1705333219" sldId="2144446873"/>
            <ac:spMk id="45" creationId="{6F6F48D8-A55F-E752-03FA-0DE882EFB5F7}"/>
          </ac:spMkLst>
        </pc:spChg>
        <pc:spChg chg="mod">
          <ac:chgData name="Alejandra Ojeda" userId="e7142150-681c-4d19-b3ff-0d69cfb44d10" providerId="ADAL" clId="{E62A3B79-89EB-4EDE-A8BE-5E5F7DDCEF46}" dt="2026-10-09T14:40:42.101" v="32828" actId="1036"/>
          <ac:spMkLst>
            <pc:docMk/>
            <pc:sldMk cId="1705333219" sldId="2144446873"/>
            <ac:spMk id="46" creationId="{7C7AA539-4DDF-4B82-7A80-7B115462D7D4}"/>
          </ac:spMkLst>
        </pc:spChg>
        <pc:spChg chg="add mod">
          <ac:chgData name="Alejandra Ojeda" userId="e7142150-681c-4d19-b3ff-0d69cfb44d10" providerId="ADAL" clId="{E62A3B79-89EB-4EDE-A8BE-5E5F7DDCEF46}" dt="2026-10-09T14:41:58.445" v="32904" actId="1037"/>
          <ac:spMkLst>
            <pc:docMk/>
            <pc:sldMk cId="1705333219" sldId="2144446873"/>
            <ac:spMk id="48" creationId="{34639902-BF18-2EF8-E028-27CBD893C7D4}"/>
          </ac:spMkLst>
        </pc:spChg>
        <pc:spChg chg="add mod">
          <ac:chgData name="Alejandra Ojeda" userId="e7142150-681c-4d19-b3ff-0d69cfb44d10" providerId="ADAL" clId="{E62A3B79-89EB-4EDE-A8BE-5E5F7DDCEF46}" dt="2026-10-09T14:41:58.445" v="32904" actId="1037"/>
          <ac:spMkLst>
            <pc:docMk/>
            <pc:sldMk cId="1705333219" sldId="2144446873"/>
            <ac:spMk id="50" creationId="{B93E6ABC-F83E-B8EA-D327-7C77AFB3D025}"/>
          </ac:spMkLst>
        </pc:spChg>
        <pc:spChg chg="add mod">
          <ac:chgData name="Alejandra Ojeda" userId="e7142150-681c-4d19-b3ff-0d69cfb44d10" providerId="ADAL" clId="{E62A3B79-89EB-4EDE-A8BE-5E5F7DDCEF46}" dt="2026-10-09T14:41:58.445" v="32904" actId="1037"/>
          <ac:spMkLst>
            <pc:docMk/>
            <pc:sldMk cId="1705333219" sldId="2144446873"/>
            <ac:spMk id="52" creationId="{549D2214-DEE7-8D2E-BAE8-811759E593C3}"/>
          </ac:spMkLst>
        </pc:spChg>
        <pc:spChg chg="add mod">
          <ac:chgData name="Alejandra Ojeda" userId="e7142150-681c-4d19-b3ff-0d69cfb44d10" providerId="ADAL" clId="{E62A3B79-89EB-4EDE-A8BE-5E5F7DDCEF46}" dt="2026-10-09T14:41:58.445" v="32904" actId="1037"/>
          <ac:spMkLst>
            <pc:docMk/>
            <pc:sldMk cId="1705333219" sldId="2144446873"/>
            <ac:spMk id="54" creationId="{56F4260C-7B7D-2BB1-68C7-944181518334}"/>
          </ac:spMkLst>
        </pc:spChg>
        <pc:spChg chg="add mod">
          <ac:chgData name="Alejandra Ojeda" userId="e7142150-681c-4d19-b3ff-0d69cfb44d10" providerId="ADAL" clId="{E62A3B79-89EB-4EDE-A8BE-5E5F7DDCEF46}" dt="2026-10-05T23:13:47.125" v="26924" actId="1037"/>
          <ac:spMkLst>
            <pc:docMk/>
            <pc:sldMk cId="1705333219" sldId="2144446873"/>
            <ac:spMk id="56" creationId="{EA5FD2D2-D896-D270-17BE-DD2993725563}"/>
          </ac:spMkLst>
        </pc:spChg>
        <pc:spChg chg="add mod">
          <ac:chgData name="Alejandra Ojeda" userId="e7142150-681c-4d19-b3ff-0d69cfb44d10" providerId="ADAL" clId="{E62A3B79-89EB-4EDE-A8BE-5E5F7DDCEF46}" dt="2026-10-05T23:19:20.800" v="27057" actId="1076"/>
          <ac:spMkLst>
            <pc:docMk/>
            <pc:sldMk cId="1705333219" sldId="2144446873"/>
            <ac:spMk id="58" creationId="{BE8AA2E7-FDE0-622A-6804-E0D5A3282C70}"/>
          </ac:spMkLst>
        </pc:spChg>
        <pc:spChg chg="add mod">
          <ac:chgData name="Alejandra Ojeda" userId="e7142150-681c-4d19-b3ff-0d69cfb44d10" providerId="ADAL" clId="{E62A3B79-89EB-4EDE-A8BE-5E5F7DDCEF46}" dt="2026-10-05T23:15:14.073" v="26989" actId="1036"/>
          <ac:spMkLst>
            <pc:docMk/>
            <pc:sldMk cId="1705333219" sldId="2144446873"/>
            <ac:spMk id="60" creationId="{24B43E98-987D-C1FF-78A2-14ADBDF81CE0}"/>
          </ac:spMkLst>
        </pc:spChg>
        <pc:spChg chg="add mod">
          <ac:chgData name="Alejandra Ojeda" userId="e7142150-681c-4d19-b3ff-0d69cfb44d10" providerId="ADAL" clId="{E62A3B79-89EB-4EDE-A8BE-5E5F7DDCEF46}" dt="2026-10-05T23:17:20.294" v="27056" actId="1038"/>
          <ac:spMkLst>
            <pc:docMk/>
            <pc:sldMk cId="1705333219" sldId="2144446873"/>
            <ac:spMk id="62" creationId="{35B60287-4983-D433-CE92-8A9B5140A46B}"/>
          </ac:spMkLst>
        </pc:spChg>
        <pc:spChg chg="add mod">
          <ac:chgData name="Alejandra Ojeda" userId="e7142150-681c-4d19-b3ff-0d69cfb44d10" providerId="ADAL" clId="{E62A3B79-89EB-4EDE-A8BE-5E5F7DDCEF46}" dt="2026-10-05T23:19:28.442" v="27096" actId="1038"/>
          <ac:spMkLst>
            <pc:docMk/>
            <pc:sldMk cId="1705333219" sldId="2144446873"/>
            <ac:spMk id="64" creationId="{B70F0039-2983-896F-494D-5E502A1F488B}"/>
          </ac:spMkLst>
        </pc:spChg>
        <pc:spChg chg="add mod">
          <ac:chgData name="Alejandra Ojeda" userId="e7142150-681c-4d19-b3ff-0d69cfb44d10" providerId="ADAL" clId="{E62A3B79-89EB-4EDE-A8BE-5E5F7DDCEF46}" dt="2026-10-05T23:19:36.989" v="27127" actId="1037"/>
          <ac:spMkLst>
            <pc:docMk/>
            <pc:sldMk cId="1705333219" sldId="2144446873"/>
            <ac:spMk id="66" creationId="{ABF90DF2-EADC-1727-36B3-C9F4183B929D}"/>
          </ac:spMkLst>
        </pc:spChg>
        <pc:spChg chg="add mod">
          <ac:chgData name="Alejandra Ojeda" userId="e7142150-681c-4d19-b3ff-0d69cfb44d10" providerId="ADAL" clId="{E62A3B79-89EB-4EDE-A8BE-5E5F7DDCEF46}" dt="2026-10-05T23:19:45.149" v="27174" actId="1036"/>
          <ac:spMkLst>
            <pc:docMk/>
            <pc:sldMk cId="1705333219" sldId="2144446873"/>
            <ac:spMk id="68" creationId="{889D6466-D71F-162B-EEFC-BB06B76A116B}"/>
          </ac:spMkLst>
        </pc:spChg>
        <pc:grpChg chg="add mod">
          <ac:chgData name="Alejandra Ojeda" userId="e7142150-681c-4d19-b3ff-0d69cfb44d10" providerId="ADAL" clId="{E62A3B79-89EB-4EDE-A8BE-5E5F7DDCEF46}" dt="2026-10-05T23:06:11.886" v="26595" actId="1076"/>
          <ac:grpSpMkLst>
            <pc:docMk/>
            <pc:sldMk cId="1705333219" sldId="2144446873"/>
            <ac:grpSpMk id="43" creationId="{B527A100-3232-4AE9-BF61-CAE0E4508FF4}"/>
          </ac:grpSpMkLst>
        </pc:grpChg>
        <pc:graphicFrameChg chg="mod">
          <ac:chgData name="Alejandra Ojeda" userId="e7142150-681c-4d19-b3ff-0d69cfb44d10" providerId="ADAL" clId="{E62A3B79-89EB-4EDE-A8BE-5E5F7DDCEF46}" dt="2026-10-09T14:42:33.303" v="32937" actId="1037"/>
          <ac:graphicFrameMkLst>
            <pc:docMk/>
            <pc:sldMk cId="1705333219" sldId="2144446873"/>
            <ac:graphicFrameMk id="6" creationId="{F037B60E-82BF-C51F-0406-412D6EBBB7D6}"/>
          </ac:graphicFrameMkLst>
        </pc:graphicFrameChg>
        <pc:graphicFrameChg chg="mod ord">
          <ac:chgData name="Alejandra Ojeda" userId="e7142150-681c-4d19-b3ff-0d69cfb44d10" providerId="ADAL" clId="{E62A3B79-89EB-4EDE-A8BE-5E5F7DDCEF46}" dt="2026-10-05T23:09:08.085" v="26792" actId="167"/>
          <ac:graphicFrameMkLst>
            <pc:docMk/>
            <pc:sldMk cId="1705333219" sldId="2144446873"/>
            <ac:graphicFrameMk id="18" creationId="{B6C00098-F467-DF6E-6524-68162741D744}"/>
          </ac:graphicFrameMkLst>
        </pc:graphicFrameChg>
      </pc:sldChg>
      <pc:sldChg chg="modSp add mod">
        <pc:chgData name="Alejandra Ojeda" userId="e7142150-681c-4d19-b3ff-0d69cfb44d10" providerId="ADAL" clId="{E62A3B79-89EB-4EDE-A8BE-5E5F7DDCEF46}" dt="2026-10-05T23:20:34.365" v="27214" actId="20577"/>
        <pc:sldMkLst>
          <pc:docMk/>
          <pc:sldMk cId="1640161248" sldId="2144446874"/>
        </pc:sldMkLst>
        <pc:spChg chg="mod">
          <ac:chgData name="Alejandra Ojeda" userId="e7142150-681c-4d19-b3ff-0d69cfb44d10" providerId="ADAL" clId="{E62A3B79-89EB-4EDE-A8BE-5E5F7DDCEF46}" dt="2026-10-05T23:20:31.860" v="27212" actId="20577"/>
          <ac:spMkLst>
            <pc:docMk/>
            <pc:sldMk cId="1640161248" sldId="2144446874"/>
            <ac:spMk id="2" creationId="{308F0AEB-40FF-9F32-E5E9-E6D96A9FD031}"/>
          </ac:spMkLst>
        </pc:spChg>
        <pc:spChg chg="mod">
          <ac:chgData name="Alejandra Ojeda" userId="e7142150-681c-4d19-b3ff-0d69cfb44d10" providerId="ADAL" clId="{E62A3B79-89EB-4EDE-A8BE-5E5F7DDCEF46}" dt="2026-10-05T23:20:34.365" v="27214" actId="20577"/>
          <ac:spMkLst>
            <pc:docMk/>
            <pc:sldMk cId="1640161248" sldId="2144446874"/>
            <ac:spMk id="3" creationId="{55CCEAD1-6500-4975-6422-36DA4D7A1C96}"/>
          </ac:spMkLst>
        </pc:spChg>
      </pc:sldChg>
      <pc:sldChg chg="addSp delSp modSp add mod">
        <pc:chgData name="Alejandra Ojeda" userId="e7142150-681c-4d19-b3ff-0d69cfb44d10" providerId="ADAL" clId="{E62A3B79-89EB-4EDE-A8BE-5E5F7DDCEF46}" dt="2026-10-07T14:06:04.799" v="31600" actId="20577"/>
        <pc:sldMkLst>
          <pc:docMk/>
          <pc:sldMk cId="2192888191" sldId="2144446875"/>
        </pc:sldMkLst>
        <pc:spChg chg="add mod">
          <ac:chgData name="Alejandra Ojeda" userId="e7142150-681c-4d19-b3ff-0d69cfb44d10" providerId="ADAL" clId="{E62A3B79-89EB-4EDE-A8BE-5E5F7DDCEF46}" dt="2026-10-05T23:56:57.063" v="28416" actId="20577"/>
          <ac:spMkLst>
            <pc:docMk/>
            <pc:sldMk cId="2192888191" sldId="2144446875"/>
            <ac:spMk id="5" creationId="{28ACAA17-1C9E-B6D1-AABB-9E463BCAB2B0}"/>
          </ac:spMkLst>
        </pc:spChg>
        <pc:spChg chg="mod">
          <ac:chgData name="Alejandra Ojeda" userId="e7142150-681c-4d19-b3ff-0d69cfb44d10" providerId="ADAL" clId="{E62A3B79-89EB-4EDE-A8BE-5E5F7DDCEF46}" dt="2026-10-07T14:06:04.799" v="31600" actId="20577"/>
          <ac:spMkLst>
            <pc:docMk/>
            <pc:sldMk cId="2192888191" sldId="2144446875"/>
            <ac:spMk id="21" creationId="{D4C14180-3ACE-F457-DEC4-913492B5D20A}"/>
          </ac:spMkLst>
        </pc:spChg>
        <pc:graphicFrameChg chg="add mod">
          <ac:chgData name="Alejandra Ojeda" userId="e7142150-681c-4d19-b3ff-0d69cfb44d10" providerId="ADAL" clId="{E62A3B79-89EB-4EDE-A8BE-5E5F7DDCEF46}" dt="2026-10-06T00:40:45.940" v="29585"/>
          <ac:graphicFrameMkLst>
            <pc:docMk/>
            <pc:sldMk cId="2192888191" sldId="2144446875"/>
            <ac:graphicFrameMk id="9" creationId="{69DF923E-6645-1B21-61C6-AD7ABA68E770}"/>
          </ac:graphicFrameMkLst>
        </pc:graphicFrameChg>
        <pc:graphicFrameChg chg="add mod modGraphic">
          <ac:chgData name="Alejandra Ojeda" userId="e7142150-681c-4d19-b3ff-0d69cfb44d10" providerId="ADAL" clId="{E62A3B79-89EB-4EDE-A8BE-5E5F7DDCEF46}" dt="2026-10-07T14:03:43.823" v="31486" actId="20577"/>
          <ac:graphicFrameMkLst>
            <pc:docMk/>
            <pc:sldMk cId="2192888191" sldId="2144446875"/>
            <ac:graphicFrameMk id="11" creationId="{4F21AF35-419D-D0D4-2949-4B9E25D06F36}"/>
          </ac:graphicFrameMkLst>
        </pc:graphicFrameChg>
      </pc:sldChg>
      <pc:sldChg chg="addSp delSp modSp add mod">
        <pc:chgData name="Alejandra Ojeda" userId="e7142150-681c-4d19-b3ff-0d69cfb44d10" providerId="ADAL" clId="{E62A3B79-89EB-4EDE-A8BE-5E5F7DDCEF46}" dt="2026-10-09T15:00:15.947" v="33104" actId="20577"/>
        <pc:sldMkLst>
          <pc:docMk/>
          <pc:sldMk cId="2083167458" sldId="2144446876"/>
        </pc:sldMkLst>
        <pc:spChg chg="mod">
          <ac:chgData name="Alejandra Ojeda" userId="e7142150-681c-4d19-b3ff-0d69cfb44d10" providerId="ADAL" clId="{E62A3B79-89EB-4EDE-A8BE-5E5F7DDCEF46}" dt="2026-10-07T14:17:17.389" v="31872" actId="20577"/>
          <ac:spMkLst>
            <pc:docMk/>
            <pc:sldMk cId="2083167458" sldId="2144446876"/>
            <ac:spMk id="5" creationId="{966FEF8E-C247-4403-B43C-D05269812F5D}"/>
          </ac:spMkLst>
        </pc:spChg>
        <pc:spChg chg="add mod">
          <ac:chgData name="Alejandra Ojeda" userId="e7142150-681c-4d19-b3ff-0d69cfb44d10" providerId="ADAL" clId="{E62A3B79-89EB-4EDE-A8BE-5E5F7DDCEF46}" dt="2026-10-07T14:18:17.293" v="31898" actId="1035"/>
          <ac:spMkLst>
            <pc:docMk/>
            <pc:sldMk cId="2083167458" sldId="2144446876"/>
            <ac:spMk id="6" creationId="{52BAD5A1-9E74-6E80-21F8-478EFDDD425A}"/>
          </ac:spMkLst>
        </pc:spChg>
        <pc:spChg chg="add mod">
          <ac:chgData name="Alejandra Ojeda" userId="e7142150-681c-4d19-b3ff-0d69cfb44d10" providerId="ADAL" clId="{E62A3B79-89EB-4EDE-A8BE-5E5F7DDCEF46}" dt="2026-10-09T14:47:06.974" v="33057" actId="1036"/>
          <ac:spMkLst>
            <pc:docMk/>
            <pc:sldMk cId="2083167458" sldId="2144446876"/>
            <ac:spMk id="19" creationId="{5F6769E1-3A8B-8A29-9B6B-50ED71AEF09E}"/>
          </ac:spMkLst>
        </pc:spChg>
        <pc:spChg chg="mod">
          <ac:chgData name="Alejandra Ojeda" userId="e7142150-681c-4d19-b3ff-0d69cfb44d10" providerId="ADAL" clId="{E62A3B79-89EB-4EDE-A8BE-5E5F7DDCEF46}" dt="2026-10-09T15:00:15.947" v="33104" actId="20577"/>
          <ac:spMkLst>
            <pc:docMk/>
            <pc:sldMk cId="2083167458" sldId="2144446876"/>
            <ac:spMk id="21" creationId="{B247B309-3D9D-B99D-0B9A-1CED208BD816}"/>
          </ac:spMkLst>
        </pc:spChg>
        <pc:spChg chg="add mod">
          <ac:chgData name="Alejandra Ojeda" userId="e7142150-681c-4d19-b3ff-0d69cfb44d10" providerId="ADAL" clId="{E62A3B79-89EB-4EDE-A8BE-5E5F7DDCEF46}" dt="2026-10-09T14:47:13.238" v="33060" actId="1036"/>
          <ac:spMkLst>
            <pc:docMk/>
            <pc:sldMk cId="2083167458" sldId="2144446876"/>
            <ac:spMk id="22" creationId="{977DCB28-1685-EC18-54D4-02FC8270C5CA}"/>
          </ac:spMkLst>
        </pc:spChg>
        <pc:spChg chg="add mod">
          <ac:chgData name="Alejandra Ojeda" userId="e7142150-681c-4d19-b3ff-0d69cfb44d10" providerId="ADAL" clId="{E62A3B79-89EB-4EDE-A8BE-5E5F7DDCEF46}" dt="2026-10-07T14:18:12.050" v="31892" actId="1036"/>
          <ac:spMkLst>
            <pc:docMk/>
            <pc:sldMk cId="2083167458" sldId="2144446876"/>
            <ac:spMk id="24" creationId="{AC5C0F57-9313-A850-0C50-0E281F83EE8C}"/>
          </ac:spMkLst>
        </pc:spChg>
        <pc:spChg chg="add mod">
          <ac:chgData name="Alejandra Ojeda" userId="e7142150-681c-4d19-b3ff-0d69cfb44d10" providerId="ADAL" clId="{E62A3B79-89EB-4EDE-A8BE-5E5F7DDCEF46}" dt="2026-10-07T14:18:12.050" v="31892" actId="1036"/>
          <ac:spMkLst>
            <pc:docMk/>
            <pc:sldMk cId="2083167458" sldId="2144446876"/>
            <ac:spMk id="26" creationId="{F068265B-16DA-4D2E-00C3-41323FD6700D}"/>
          </ac:spMkLst>
        </pc:spChg>
        <pc:spChg chg="add mod">
          <ac:chgData name="Alejandra Ojeda" userId="e7142150-681c-4d19-b3ff-0d69cfb44d10" providerId="ADAL" clId="{E62A3B79-89EB-4EDE-A8BE-5E5F7DDCEF46}" dt="2026-10-07T14:18:12.050" v="31892" actId="1036"/>
          <ac:spMkLst>
            <pc:docMk/>
            <pc:sldMk cId="2083167458" sldId="2144446876"/>
            <ac:spMk id="28" creationId="{E616F7E6-4851-41B2-242D-B0E5B6FEC363}"/>
          </ac:spMkLst>
        </pc:spChg>
        <pc:spChg chg="add mod">
          <ac:chgData name="Alejandra Ojeda" userId="e7142150-681c-4d19-b3ff-0d69cfb44d10" providerId="ADAL" clId="{E62A3B79-89EB-4EDE-A8BE-5E5F7DDCEF46}" dt="2026-10-09T14:46:39.810" v="33054" actId="1038"/>
          <ac:spMkLst>
            <pc:docMk/>
            <pc:sldMk cId="2083167458" sldId="2144446876"/>
            <ac:spMk id="30" creationId="{F85EBB57-4E6C-AC3F-10A3-25F0C9F4F301}"/>
          </ac:spMkLst>
        </pc:spChg>
        <pc:spChg chg="add mod">
          <ac:chgData name="Alejandra Ojeda" userId="e7142150-681c-4d19-b3ff-0d69cfb44d10" providerId="ADAL" clId="{E62A3B79-89EB-4EDE-A8BE-5E5F7DDCEF46}" dt="2026-10-06T00:34:35.387" v="29235" actId="1035"/>
          <ac:spMkLst>
            <pc:docMk/>
            <pc:sldMk cId="2083167458" sldId="2144446876"/>
            <ac:spMk id="32" creationId="{9A2BAE39-F920-9D89-F8B8-4226C488129F}"/>
          </ac:spMkLst>
        </pc:spChg>
        <pc:spChg chg="add mod">
          <ac:chgData name="Alejandra Ojeda" userId="e7142150-681c-4d19-b3ff-0d69cfb44d10" providerId="ADAL" clId="{E62A3B79-89EB-4EDE-A8BE-5E5F7DDCEF46}" dt="2026-10-06T00:34:26.653" v="29230" actId="164"/>
          <ac:spMkLst>
            <pc:docMk/>
            <pc:sldMk cId="2083167458" sldId="2144446876"/>
            <ac:spMk id="34" creationId="{DD21A335-DAFE-F660-08CD-AE5997C19231}"/>
          </ac:spMkLst>
        </pc:spChg>
        <pc:spChg chg="add mod">
          <ac:chgData name="Alejandra Ojeda" userId="e7142150-681c-4d19-b3ff-0d69cfb44d10" providerId="ADAL" clId="{E62A3B79-89EB-4EDE-A8BE-5E5F7DDCEF46}" dt="2026-10-06T00:34:26.653" v="29230" actId="164"/>
          <ac:spMkLst>
            <pc:docMk/>
            <pc:sldMk cId="2083167458" sldId="2144446876"/>
            <ac:spMk id="36" creationId="{CBC03139-C9DE-E6D3-60F1-5A483EF219F5}"/>
          </ac:spMkLst>
        </pc:spChg>
        <pc:grpChg chg="add mod">
          <ac:chgData name="Alejandra Ojeda" userId="e7142150-681c-4d19-b3ff-0d69cfb44d10" providerId="ADAL" clId="{E62A3B79-89EB-4EDE-A8BE-5E5F7DDCEF46}" dt="2026-10-07T14:18:12.050" v="31892" actId="1036"/>
          <ac:grpSpMkLst>
            <pc:docMk/>
            <pc:sldMk cId="2083167458" sldId="2144446876"/>
            <ac:grpSpMk id="37" creationId="{D755AAA1-DA27-A44B-63FD-636FAAF7772D}"/>
          </ac:grpSpMkLst>
        </pc:grpChg>
        <pc:graphicFrameChg chg="add mod">
          <ac:chgData name="Alejandra Ojeda" userId="e7142150-681c-4d19-b3ff-0d69cfb44d10" providerId="ADAL" clId="{E62A3B79-89EB-4EDE-A8BE-5E5F7DDCEF46}" dt="2026-10-09T14:47:24.053" v="33061"/>
          <ac:graphicFrameMkLst>
            <pc:docMk/>
            <pc:sldMk cId="2083167458" sldId="2144446876"/>
            <ac:graphicFrameMk id="3" creationId="{17D24251-DD9A-0F22-CF4E-880C7D9C7623}"/>
          </ac:graphicFrameMkLst>
        </pc:graphicFrameChg>
      </pc:sldChg>
      <pc:sldChg chg="addSp delSp modSp add mod">
        <pc:chgData name="Alejandra Ojeda" userId="e7142150-681c-4d19-b3ff-0d69cfb44d10" providerId="ADAL" clId="{E62A3B79-89EB-4EDE-A8BE-5E5F7DDCEF46}" dt="2026-10-09T19:12:17.726" v="35975" actId="20577"/>
        <pc:sldMkLst>
          <pc:docMk/>
          <pc:sldMk cId="2604363837" sldId="2144446878"/>
        </pc:sldMkLst>
        <pc:spChg chg="mod">
          <ac:chgData name="Alejandra Ojeda" userId="e7142150-681c-4d19-b3ff-0d69cfb44d10" providerId="ADAL" clId="{E62A3B79-89EB-4EDE-A8BE-5E5F7DDCEF46}" dt="2026-10-06T02:00:40.303" v="29875" actId="20577"/>
          <ac:spMkLst>
            <pc:docMk/>
            <pc:sldMk cId="2604363837" sldId="2144446878"/>
            <ac:spMk id="5" creationId="{4C270D07-62DC-A7DB-50B1-0E2C62D73242}"/>
          </ac:spMkLst>
        </pc:spChg>
        <pc:spChg chg="mod">
          <ac:chgData name="Alejandra Ojeda" userId="e7142150-681c-4d19-b3ff-0d69cfb44d10" providerId="ADAL" clId="{E62A3B79-89EB-4EDE-A8BE-5E5F7DDCEF46}" dt="2026-10-09T19:12:17.726" v="35975" actId="20577"/>
          <ac:spMkLst>
            <pc:docMk/>
            <pc:sldMk cId="2604363837" sldId="2144446878"/>
            <ac:spMk id="21" creationId="{37A974AD-29D4-B6AC-3DBD-50E43BB6E932}"/>
          </ac:spMkLst>
        </pc:spChg>
        <pc:graphicFrameChg chg="mod">
          <ac:chgData name="Alejandra Ojeda" userId="e7142150-681c-4d19-b3ff-0d69cfb44d10" providerId="ADAL" clId="{E62A3B79-89EB-4EDE-A8BE-5E5F7DDCEF46}" dt="2026-10-06T00:51:15.327" v="29835" actId="14100"/>
          <ac:graphicFrameMkLst>
            <pc:docMk/>
            <pc:sldMk cId="2604363837" sldId="2144446878"/>
            <ac:graphicFrameMk id="9" creationId="{21E40CA8-C759-9505-FCD0-EF1E63967F3F}"/>
          </ac:graphicFrameMkLst>
        </pc:graphicFrameChg>
      </pc:sldChg>
      <pc:sldChg chg="addSp delSp modSp add mod">
        <pc:chgData name="Alejandra Ojeda" userId="e7142150-681c-4d19-b3ff-0d69cfb44d10" providerId="ADAL" clId="{E62A3B79-89EB-4EDE-A8BE-5E5F7DDCEF46}" dt="2026-10-09T19:12:40.292" v="35978" actId="20577"/>
        <pc:sldMkLst>
          <pc:docMk/>
          <pc:sldMk cId="2808130602" sldId="2144446879"/>
        </pc:sldMkLst>
        <pc:spChg chg="mod">
          <ac:chgData name="Alejandra Ojeda" userId="e7142150-681c-4d19-b3ff-0d69cfb44d10" providerId="ADAL" clId="{E62A3B79-89EB-4EDE-A8BE-5E5F7DDCEF46}" dt="2026-10-06T00:39:09.407" v="29556" actId="20577"/>
          <ac:spMkLst>
            <pc:docMk/>
            <pc:sldMk cId="2808130602" sldId="2144446879"/>
            <ac:spMk id="5" creationId="{9534CA0B-BC24-E99E-B366-862E96F364CC}"/>
          </ac:spMkLst>
        </pc:spChg>
        <pc:spChg chg="add mod">
          <ac:chgData name="Alejandra Ojeda" userId="e7142150-681c-4d19-b3ff-0d69cfb44d10" providerId="ADAL" clId="{E62A3B79-89EB-4EDE-A8BE-5E5F7DDCEF46}" dt="2026-10-07T14:11:20.610" v="31756" actId="207"/>
          <ac:spMkLst>
            <pc:docMk/>
            <pc:sldMk cId="2808130602" sldId="2144446879"/>
            <ac:spMk id="6" creationId="{313C3940-4202-0D48-BD99-4CC47C0A4B36}"/>
          </ac:spMkLst>
        </pc:spChg>
        <pc:spChg chg="add mod">
          <ac:chgData name="Alejandra Ojeda" userId="e7142150-681c-4d19-b3ff-0d69cfb44d10" providerId="ADAL" clId="{E62A3B79-89EB-4EDE-A8BE-5E5F7DDCEF46}" dt="2026-10-06T02:07:36.636" v="30067" actId="1076"/>
          <ac:spMkLst>
            <pc:docMk/>
            <pc:sldMk cId="2808130602" sldId="2144446879"/>
            <ac:spMk id="8" creationId="{D2E73228-0167-219E-4C37-E1645A887579}"/>
          </ac:spMkLst>
        </pc:spChg>
        <pc:spChg chg="mod">
          <ac:chgData name="Alejandra Ojeda" userId="e7142150-681c-4d19-b3ff-0d69cfb44d10" providerId="ADAL" clId="{E62A3B79-89EB-4EDE-A8BE-5E5F7DDCEF46}" dt="2026-10-09T19:12:40.292" v="35978" actId="20577"/>
          <ac:spMkLst>
            <pc:docMk/>
            <pc:sldMk cId="2808130602" sldId="2144446879"/>
            <ac:spMk id="21" creationId="{E453C3A5-6B95-33C0-9C60-1F0C86DA8D62}"/>
          </ac:spMkLst>
        </pc:spChg>
        <pc:spChg chg="add mod">
          <ac:chgData name="Alejandra Ojeda" userId="e7142150-681c-4d19-b3ff-0d69cfb44d10" providerId="ADAL" clId="{E62A3B79-89EB-4EDE-A8BE-5E5F7DDCEF46}" dt="2026-10-06T02:07:36.636" v="30067" actId="1076"/>
          <ac:spMkLst>
            <pc:docMk/>
            <pc:sldMk cId="2808130602" sldId="2144446879"/>
            <ac:spMk id="22" creationId="{58EACF44-BC4A-0CA1-041B-42E83E531068}"/>
          </ac:spMkLst>
        </pc:spChg>
        <pc:spChg chg="add del mod">
          <ac:chgData name="Alejandra Ojeda" userId="e7142150-681c-4d19-b3ff-0d69cfb44d10" providerId="ADAL" clId="{E62A3B79-89EB-4EDE-A8BE-5E5F7DDCEF46}" dt="2026-10-06T02:07:36.636" v="30067" actId="1076"/>
          <ac:spMkLst>
            <pc:docMk/>
            <pc:sldMk cId="2808130602" sldId="2144446879"/>
            <ac:spMk id="23" creationId="{FAFAA0CB-E6F0-072F-6DCF-AD30975D5EFE}"/>
          </ac:spMkLst>
        </pc:spChg>
        <pc:spChg chg="add mod">
          <ac:chgData name="Alejandra Ojeda" userId="e7142150-681c-4d19-b3ff-0d69cfb44d10" providerId="ADAL" clId="{E62A3B79-89EB-4EDE-A8BE-5E5F7DDCEF46}" dt="2026-10-06T02:07:36.636" v="30067" actId="1076"/>
          <ac:spMkLst>
            <pc:docMk/>
            <pc:sldMk cId="2808130602" sldId="2144446879"/>
            <ac:spMk id="29" creationId="{141FBDE4-B750-6A67-CF41-C8B583F6C09C}"/>
          </ac:spMkLst>
        </pc:spChg>
        <pc:spChg chg="add mod">
          <ac:chgData name="Alejandra Ojeda" userId="e7142150-681c-4d19-b3ff-0d69cfb44d10" providerId="ADAL" clId="{E62A3B79-89EB-4EDE-A8BE-5E5F7DDCEF46}" dt="2026-10-06T00:38:10.983" v="29455" actId="1037"/>
          <ac:spMkLst>
            <pc:docMk/>
            <pc:sldMk cId="2808130602" sldId="2144446879"/>
            <ac:spMk id="31" creationId="{130476BF-7116-D837-7E04-50F633B92E38}"/>
          </ac:spMkLst>
        </pc:spChg>
        <pc:spChg chg="add mod">
          <ac:chgData name="Alejandra Ojeda" userId="e7142150-681c-4d19-b3ff-0d69cfb44d10" providerId="ADAL" clId="{E62A3B79-89EB-4EDE-A8BE-5E5F7DDCEF46}" dt="2026-10-06T02:07:36.636" v="30067" actId="1076"/>
          <ac:spMkLst>
            <pc:docMk/>
            <pc:sldMk cId="2808130602" sldId="2144446879"/>
            <ac:spMk id="33" creationId="{17E3880B-255B-BB0D-3A78-254389526046}"/>
          </ac:spMkLst>
        </pc:spChg>
        <pc:spChg chg="mod">
          <ac:chgData name="Alejandra Ojeda" userId="e7142150-681c-4d19-b3ff-0d69cfb44d10" providerId="ADAL" clId="{E62A3B79-89EB-4EDE-A8BE-5E5F7DDCEF46}" dt="2026-10-06T00:34:45.818" v="29237"/>
          <ac:spMkLst>
            <pc:docMk/>
            <pc:sldMk cId="2808130602" sldId="2144446879"/>
            <ac:spMk id="37" creationId="{C4440A71-900D-2A1E-E586-3DB5ED90D943}"/>
          </ac:spMkLst>
        </pc:spChg>
        <pc:spChg chg="mod">
          <ac:chgData name="Alejandra Ojeda" userId="e7142150-681c-4d19-b3ff-0d69cfb44d10" providerId="ADAL" clId="{E62A3B79-89EB-4EDE-A8BE-5E5F7DDCEF46}" dt="2026-10-06T00:34:45.818" v="29237"/>
          <ac:spMkLst>
            <pc:docMk/>
            <pc:sldMk cId="2808130602" sldId="2144446879"/>
            <ac:spMk id="38" creationId="{5557E717-886D-7814-1AB1-DEFC527DE78F}"/>
          </ac:spMkLst>
        </pc:spChg>
        <pc:spChg chg="mod">
          <ac:chgData name="Alejandra Ojeda" userId="e7142150-681c-4d19-b3ff-0d69cfb44d10" providerId="ADAL" clId="{E62A3B79-89EB-4EDE-A8BE-5E5F7DDCEF46}" dt="2026-10-06T00:34:45.818" v="29237"/>
          <ac:spMkLst>
            <pc:docMk/>
            <pc:sldMk cId="2808130602" sldId="2144446879"/>
            <ac:spMk id="39" creationId="{08CADB4F-8D23-7198-BB60-9B5ECD48BE50}"/>
          </ac:spMkLst>
        </pc:spChg>
        <pc:spChg chg="add mod">
          <ac:chgData name="Alejandra Ojeda" userId="e7142150-681c-4d19-b3ff-0d69cfb44d10" providerId="ADAL" clId="{E62A3B79-89EB-4EDE-A8BE-5E5F7DDCEF46}" dt="2026-10-06T02:07:36.636" v="30067" actId="1076"/>
          <ac:spMkLst>
            <pc:docMk/>
            <pc:sldMk cId="2808130602" sldId="2144446879"/>
            <ac:spMk id="41" creationId="{667F7F37-AF0B-134F-A451-7640938D7919}"/>
          </ac:spMkLst>
        </pc:spChg>
        <pc:spChg chg="add mod">
          <ac:chgData name="Alejandra Ojeda" userId="e7142150-681c-4d19-b3ff-0d69cfb44d10" providerId="ADAL" clId="{E62A3B79-89EB-4EDE-A8BE-5E5F7DDCEF46}" dt="2026-10-06T02:07:36.636" v="30067" actId="1076"/>
          <ac:spMkLst>
            <pc:docMk/>
            <pc:sldMk cId="2808130602" sldId="2144446879"/>
            <ac:spMk id="43" creationId="{ED57D235-A754-2742-F2DF-31E5B6AB9DAF}"/>
          </ac:spMkLst>
        </pc:spChg>
        <pc:spChg chg="add mod">
          <ac:chgData name="Alejandra Ojeda" userId="e7142150-681c-4d19-b3ff-0d69cfb44d10" providerId="ADAL" clId="{E62A3B79-89EB-4EDE-A8BE-5E5F7DDCEF46}" dt="2026-10-06T02:07:36.636" v="30067" actId="1076"/>
          <ac:spMkLst>
            <pc:docMk/>
            <pc:sldMk cId="2808130602" sldId="2144446879"/>
            <ac:spMk id="45" creationId="{448B11B6-7502-9FE2-15F1-815479BD172B}"/>
          </ac:spMkLst>
        </pc:spChg>
        <pc:spChg chg="add mod">
          <ac:chgData name="Alejandra Ojeda" userId="e7142150-681c-4d19-b3ff-0d69cfb44d10" providerId="ADAL" clId="{E62A3B79-89EB-4EDE-A8BE-5E5F7DDCEF46}" dt="2026-10-06T02:07:36.636" v="30067" actId="1076"/>
          <ac:spMkLst>
            <pc:docMk/>
            <pc:sldMk cId="2808130602" sldId="2144446879"/>
            <ac:spMk id="47" creationId="{2F6B2162-368B-1EDF-3190-9B276CE057EF}"/>
          </ac:spMkLst>
        </pc:spChg>
        <pc:grpChg chg="add mod">
          <ac:chgData name="Alejandra Ojeda" userId="e7142150-681c-4d19-b3ff-0d69cfb44d10" providerId="ADAL" clId="{E62A3B79-89EB-4EDE-A8BE-5E5F7DDCEF46}" dt="2026-10-06T00:34:50.289" v="29238" actId="1076"/>
          <ac:grpSpMkLst>
            <pc:docMk/>
            <pc:sldMk cId="2808130602" sldId="2144446879"/>
            <ac:grpSpMk id="36" creationId="{E835E180-5752-B7FC-16A1-CB561C3596DA}"/>
          </ac:grpSpMkLst>
        </pc:grpChg>
        <pc:graphicFrameChg chg="add mod ord">
          <ac:chgData name="Alejandra Ojeda" userId="e7142150-681c-4d19-b3ff-0d69cfb44d10" providerId="ADAL" clId="{E62A3B79-89EB-4EDE-A8BE-5E5F7DDCEF46}" dt="2026-10-06T00:31:55.159" v="29108" actId="1038"/>
          <ac:graphicFrameMkLst>
            <pc:docMk/>
            <pc:sldMk cId="2808130602" sldId="2144446879"/>
            <ac:graphicFrameMk id="2" creationId="{9D35994D-2317-3959-2E76-97FE22DDD622}"/>
          </ac:graphicFrameMkLst>
        </pc:graphicFrameChg>
        <pc:graphicFrameChg chg="mod ord">
          <ac:chgData name="Alejandra Ojeda" userId="e7142150-681c-4d19-b3ff-0d69cfb44d10" providerId="ADAL" clId="{E62A3B79-89EB-4EDE-A8BE-5E5F7DDCEF46}" dt="2026-10-06T01:59:21.605" v="29859" actId="207"/>
          <ac:graphicFrameMkLst>
            <pc:docMk/>
            <pc:sldMk cId="2808130602" sldId="2144446879"/>
            <ac:graphicFrameMk id="4" creationId="{4F564006-FF3B-4434-23FA-D5CCB00C1832}"/>
          </ac:graphicFrameMkLst>
        </pc:graphicFrameChg>
        <pc:graphicFrameChg chg="add mod">
          <ac:chgData name="Alejandra Ojeda" userId="e7142150-681c-4d19-b3ff-0d69cfb44d10" providerId="ADAL" clId="{E62A3B79-89EB-4EDE-A8BE-5E5F7DDCEF46}" dt="2026-10-06T00:28:22.334" v="28985" actId="207"/>
          <ac:graphicFrameMkLst>
            <pc:docMk/>
            <pc:sldMk cId="2808130602" sldId="2144446879"/>
            <ac:graphicFrameMk id="7" creationId="{7CE7B52B-6370-45FC-7A8B-C51B321B69E2}"/>
          </ac:graphicFrameMkLst>
        </pc:graphicFrameChg>
        <pc:graphicFrameChg chg="mod ord">
          <ac:chgData name="Alejandra Ojeda" userId="e7142150-681c-4d19-b3ff-0d69cfb44d10" providerId="ADAL" clId="{E62A3B79-89EB-4EDE-A8BE-5E5F7DDCEF46}" dt="2026-10-06T00:31:47.474" v="29095" actId="1037"/>
          <ac:graphicFrameMkLst>
            <pc:docMk/>
            <pc:sldMk cId="2808130602" sldId="2144446879"/>
            <ac:graphicFrameMk id="20" creationId="{95CD5D3E-E675-4935-5CF0-12D817B08C92}"/>
          </ac:graphicFrameMkLst>
        </pc:graphicFrameChg>
        <pc:cxnChg chg="mod">
          <ac:chgData name="Alejandra Ojeda" userId="e7142150-681c-4d19-b3ff-0d69cfb44d10" providerId="ADAL" clId="{E62A3B79-89EB-4EDE-A8BE-5E5F7DDCEF46}" dt="2026-10-06T00:23:25.834" v="28751" actId="1035"/>
          <ac:cxnSpMkLst>
            <pc:docMk/>
            <pc:sldMk cId="2808130602" sldId="2144446879"/>
            <ac:cxnSpMk id="10" creationId="{F6362529-3231-904A-42D4-2D773B31709D}"/>
          </ac:cxnSpMkLst>
        </pc:cxnChg>
        <pc:cxnChg chg="mod">
          <ac:chgData name="Alejandra Ojeda" userId="e7142150-681c-4d19-b3ff-0d69cfb44d10" providerId="ADAL" clId="{E62A3B79-89EB-4EDE-A8BE-5E5F7DDCEF46}" dt="2026-10-06T00:23:31.667" v="28769" actId="1035"/>
          <ac:cxnSpMkLst>
            <pc:docMk/>
            <pc:sldMk cId="2808130602" sldId="2144446879"/>
            <ac:cxnSpMk id="11" creationId="{1EFA6BF3-2FDC-707D-374C-B36C9516FDC3}"/>
          </ac:cxnSpMkLst>
        </pc:cxnChg>
        <pc:cxnChg chg="mod">
          <ac:chgData name="Alejandra Ojeda" userId="e7142150-681c-4d19-b3ff-0d69cfb44d10" providerId="ADAL" clId="{E62A3B79-89EB-4EDE-A8BE-5E5F7DDCEF46}" dt="2026-10-06T00:23:45.829" v="28780" actId="1035"/>
          <ac:cxnSpMkLst>
            <pc:docMk/>
            <pc:sldMk cId="2808130602" sldId="2144446879"/>
            <ac:cxnSpMk id="12" creationId="{BE804641-EEFB-A64C-FB1D-D4D221416A0B}"/>
          </ac:cxnSpMkLst>
        </pc:cxnChg>
        <pc:cxnChg chg="mod">
          <ac:chgData name="Alejandra Ojeda" userId="e7142150-681c-4d19-b3ff-0d69cfb44d10" providerId="ADAL" clId="{E62A3B79-89EB-4EDE-A8BE-5E5F7DDCEF46}" dt="2026-10-06T00:23:53.802" v="28788" actId="1036"/>
          <ac:cxnSpMkLst>
            <pc:docMk/>
            <pc:sldMk cId="2808130602" sldId="2144446879"/>
            <ac:cxnSpMk id="13" creationId="{B0B5D20B-43A7-1F4C-A5BF-9D43728981A4}"/>
          </ac:cxnSpMkLst>
        </pc:cxnChg>
        <pc:cxnChg chg="add mod">
          <ac:chgData name="Alejandra Ojeda" userId="e7142150-681c-4d19-b3ff-0d69cfb44d10" providerId="ADAL" clId="{E62A3B79-89EB-4EDE-A8BE-5E5F7DDCEF46}" dt="2026-10-06T00:24:00.426" v="28829" actId="1035"/>
          <ac:cxnSpMkLst>
            <pc:docMk/>
            <pc:sldMk cId="2808130602" sldId="2144446879"/>
            <ac:cxnSpMk id="25" creationId="{86A9B011-B7F4-F60C-AE41-53E5E10A5EBD}"/>
          </ac:cxnSpMkLst>
        </pc:cxnChg>
      </pc:sldChg>
      <pc:sldChg chg="addSp delSp modSp add mod">
        <pc:chgData name="Alejandra Ojeda" userId="e7142150-681c-4d19-b3ff-0d69cfb44d10" providerId="ADAL" clId="{E62A3B79-89EB-4EDE-A8BE-5E5F7DDCEF46}" dt="2026-10-07T14:11:40.066" v="31757" actId="1076"/>
        <pc:sldMkLst>
          <pc:docMk/>
          <pc:sldMk cId="2524771374" sldId="2144446880"/>
        </pc:sldMkLst>
        <pc:spChg chg="add mod">
          <ac:chgData name="Alejandra Ojeda" userId="e7142150-681c-4d19-b3ff-0d69cfb44d10" providerId="ADAL" clId="{E62A3B79-89EB-4EDE-A8BE-5E5F7DDCEF46}" dt="2026-10-07T14:11:40.066" v="31757" actId="1076"/>
          <ac:spMkLst>
            <pc:docMk/>
            <pc:sldMk cId="2524771374" sldId="2144446880"/>
            <ac:spMk id="2" creationId="{3FE8998C-8458-9934-BC3E-2F08E289A92E}"/>
          </ac:spMkLst>
        </pc:spChg>
        <pc:spChg chg="add mod">
          <ac:chgData name="Alejandra Ojeda" userId="e7142150-681c-4d19-b3ff-0d69cfb44d10" providerId="ADAL" clId="{E62A3B79-89EB-4EDE-A8BE-5E5F7DDCEF46}" dt="2026-10-06T02:31:18.072" v="30455" actId="1076"/>
          <ac:spMkLst>
            <pc:docMk/>
            <pc:sldMk cId="2524771374" sldId="2144446880"/>
            <ac:spMk id="8" creationId="{EC775E7F-7826-5831-CCCD-8795BC733FF5}"/>
          </ac:spMkLst>
        </pc:spChg>
        <pc:spChg chg="add mod">
          <ac:chgData name="Alejandra Ojeda" userId="e7142150-681c-4d19-b3ff-0d69cfb44d10" providerId="ADAL" clId="{E62A3B79-89EB-4EDE-A8BE-5E5F7DDCEF46}" dt="2026-10-06T02:31:18.072" v="30455" actId="1076"/>
          <ac:spMkLst>
            <pc:docMk/>
            <pc:sldMk cId="2524771374" sldId="2144446880"/>
            <ac:spMk id="10" creationId="{73BEA10F-2EFD-AD25-6E41-78A022FD7D8C}"/>
          </ac:spMkLst>
        </pc:spChg>
        <pc:spChg chg="add mod">
          <ac:chgData name="Alejandra Ojeda" userId="e7142150-681c-4d19-b3ff-0d69cfb44d10" providerId="ADAL" clId="{E62A3B79-89EB-4EDE-A8BE-5E5F7DDCEF46}" dt="2026-10-06T02:31:18.072" v="30455" actId="1076"/>
          <ac:spMkLst>
            <pc:docMk/>
            <pc:sldMk cId="2524771374" sldId="2144446880"/>
            <ac:spMk id="11" creationId="{FDBD9A6C-F9B5-C09D-6DFD-9B7140BE1B4D}"/>
          </ac:spMkLst>
        </pc:spChg>
        <pc:spChg chg="add mod">
          <ac:chgData name="Alejandra Ojeda" userId="e7142150-681c-4d19-b3ff-0d69cfb44d10" providerId="ADAL" clId="{E62A3B79-89EB-4EDE-A8BE-5E5F7DDCEF46}" dt="2026-10-07T14:10:13.927" v="31733" actId="14100"/>
          <ac:spMkLst>
            <pc:docMk/>
            <pc:sldMk cId="2524771374" sldId="2144446880"/>
            <ac:spMk id="13" creationId="{CE7F1340-1368-1DCF-85A5-D5507F7D056A}"/>
          </ac:spMkLst>
        </pc:spChg>
        <pc:spChg chg="mod">
          <ac:chgData name="Alejandra Ojeda" userId="e7142150-681c-4d19-b3ff-0d69cfb44d10" providerId="ADAL" clId="{E62A3B79-89EB-4EDE-A8BE-5E5F7DDCEF46}" dt="2026-10-06T02:36:38.482" v="30697" actId="20577"/>
          <ac:spMkLst>
            <pc:docMk/>
            <pc:sldMk cId="2524771374" sldId="2144446880"/>
            <ac:spMk id="21" creationId="{193C1D72-7E8D-8FEE-A7A6-4E65B3A958F5}"/>
          </ac:spMkLst>
        </pc:spChg>
        <pc:graphicFrameChg chg="add mod">
          <ac:chgData name="Alejandra Ojeda" userId="e7142150-681c-4d19-b3ff-0d69cfb44d10" providerId="ADAL" clId="{E62A3B79-89EB-4EDE-A8BE-5E5F7DDCEF46}" dt="2026-10-07T14:10:29.260" v="31734" actId="403"/>
          <ac:graphicFrameMkLst>
            <pc:docMk/>
            <pc:sldMk cId="2524771374" sldId="2144446880"/>
            <ac:graphicFrameMk id="3" creationId="{F4A7B15A-9771-F4C9-BEC8-2BDEDDF1357D}"/>
          </ac:graphicFrameMkLst>
        </pc:graphicFrameChg>
        <pc:graphicFrameChg chg="add mod modGraphic">
          <ac:chgData name="Alejandra Ojeda" userId="e7142150-681c-4d19-b3ff-0d69cfb44d10" providerId="ADAL" clId="{E62A3B79-89EB-4EDE-A8BE-5E5F7DDCEF46}" dt="2026-10-06T02:31:18.072" v="30455" actId="1076"/>
          <ac:graphicFrameMkLst>
            <pc:docMk/>
            <pc:sldMk cId="2524771374" sldId="2144446880"/>
            <ac:graphicFrameMk id="4" creationId="{916D4D44-CF12-03B6-9E19-6E94879B1F63}"/>
          </ac:graphicFrameMkLst>
        </pc:graphicFrameChg>
        <pc:cxnChg chg="add mod">
          <ac:chgData name="Alejandra Ojeda" userId="e7142150-681c-4d19-b3ff-0d69cfb44d10" providerId="ADAL" clId="{E62A3B79-89EB-4EDE-A8BE-5E5F7DDCEF46}" dt="2026-10-07T14:10:03.200" v="31732" actId="692"/>
          <ac:cxnSpMkLst>
            <pc:docMk/>
            <pc:sldMk cId="2524771374" sldId="2144446880"/>
            <ac:cxnSpMk id="6" creationId="{E05CAECC-D5D1-7D90-24CC-8D981FC030CB}"/>
          </ac:cxnSpMkLst>
        </pc:cxnChg>
        <pc:cxnChg chg="add mod">
          <ac:chgData name="Alejandra Ojeda" userId="e7142150-681c-4d19-b3ff-0d69cfb44d10" providerId="ADAL" clId="{E62A3B79-89EB-4EDE-A8BE-5E5F7DDCEF46}" dt="2026-10-06T02:31:18.072" v="30455" actId="1076"/>
          <ac:cxnSpMkLst>
            <pc:docMk/>
            <pc:sldMk cId="2524771374" sldId="2144446880"/>
            <ac:cxnSpMk id="7" creationId="{879A1AEF-A042-4D3A-BD6B-D5B5E1E2188F}"/>
          </ac:cxnSpMkLst>
        </pc:cxnChg>
      </pc:sldChg>
      <pc:sldChg chg="addSp delSp modSp add mod">
        <pc:chgData name="Alejandra Ojeda" userId="e7142150-681c-4d19-b3ff-0d69cfb44d10" providerId="ADAL" clId="{E62A3B79-89EB-4EDE-A8BE-5E5F7DDCEF46}" dt="2026-10-07T14:12:02.757" v="31791" actId="20577"/>
        <pc:sldMkLst>
          <pc:docMk/>
          <pc:sldMk cId="3508004172" sldId="2144446881"/>
        </pc:sldMkLst>
        <pc:spChg chg="mod">
          <ac:chgData name="Alejandra Ojeda" userId="e7142150-681c-4d19-b3ff-0d69cfb44d10" providerId="ADAL" clId="{E62A3B79-89EB-4EDE-A8BE-5E5F7DDCEF46}" dt="2026-10-07T14:11:09.601" v="31755" actId="207"/>
          <ac:spMkLst>
            <pc:docMk/>
            <pc:sldMk cId="3508004172" sldId="2144446881"/>
            <ac:spMk id="6" creationId="{C624E41C-59EB-0E8D-A18E-F2A27806AF56}"/>
          </ac:spMkLst>
        </pc:spChg>
        <pc:spChg chg="mod">
          <ac:chgData name="Alejandra Ojeda" userId="e7142150-681c-4d19-b3ff-0d69cfb44d10" providerId="ADAL" clId="{E62A3B79-89EB-4EDE-A8BE-5E5F7DDCEF46}" dt="2026-10-06T02:38:36.561" v="30877" actId="1037"/>
          <ac:spMkLst>
            <pc:docMk/>
            <pc:sldMk cId="3508004172" sldId="2144446881"/>
            <ac:spMk id="8" creationId="{06B1D07E-E171-51E7-35AB-A8A73BCA152B}"/>
          </ac:spMkLst>
        </pc:spChg>
        <pc:spChg chg="add mod">
          <ac:chgData name="Alejandra Ojeda" userId="e7142150-681c-4d19-b3ff-0d69cfb44d10" providerId="ADAL" clId="{E62A3B79-89EB-4EDE-A8BE-5E5F7DDCEF46}" dt="2026-10-07T14:12:02.757" v="31791" actId="20577"/>
          <ac:spMkLst>
            <pc:docMk/>
            <pc:sldMk cId="3508004172" sldId="2144446881"/>
            <ac:spMk id="12" creationId="{52ECA121-4927-DC86-43F4-753D24BC13E9}"/>
          </ac:spMkLst>
        </pc:spChg>
        <pc:spChg chg="add mod">
          <ac:chgData name="Alejandra Ojeda" userId="e7142150-681c-4d19-b3ff-0d69cfb44d10" providerId="ADAL" clId="{E62A3B79-89EB-4EDE-A8BE-5E5F7DDCEF46}" dt="2026-10-06T02:38:41.126" v="30881" actId="1037"/>
          <ac:spMkLst>
            <pc:docMk/>
            <pc:sldMk cId="3508004172" sldId="2144446881"/>
            <ac:spMk id="14" creationId="{E40DBF3B-318C-8FFE-F902-6959924FA003}"/>
          </ac:spMkLst>
        </pc:spChg>
        <pc:spChg chg="add mod">
          <ac:chgData name="Alejandra Ojeda" userId="e7142150-681c-4d19-b3ff-0d69cfb44d10" providerId="ADAL" clId="{E62A3B79-89EB-4EDE-A8BE-5E5F7DDCEF46}" dt="2026-10-06T02:34:33.083" v="30625" actId="1038"/>
          <ac:spMkLst>
            <pc:docMk/>
            <pc:sldMk cId="3508004172" sldId="2144446881"/>
            <ac:spMk id="15" creationId="{D6FB0CDC-8430-AE67-DC7D-99DFD0D50511}"/>
          </ac:spMkLst>
        </pc:spChg>
        <pc:spChg chg="add mod">
          <ac:chgData name="Alejandra Ojeda" userId="e7142150-681c-4d19-b3ff-0d69cfb44d10" providerId="ADAL" clId="{E62A3B79-89EB-4EDE-A8BE-5E5F7DDCEF46}" dt="2026-10-06T02:38:21.589" v="30802" actId="1037"/>
          <ac:spMkLst>
            <pc:docMk/>
            <pc:sldMk cId="3508004172" sldId="2144446881"/>
            <ac:spMk id="20" creationId="{70D5CB68-73EA-53EB-30E3-DA46EFE470A9}"/>
          </ac:spMkLst>
        </pc:spChg>
        <pc:spChg chg="mod">
          <ac:chgData name="Alejandra Ojeda" userId="e7142150-681c-4d19-b3ff-0d69cfb44d10" providerId="ADAL" clId="{E62A3B79-89EB-4EDE-A8BE-5E5F7DDCEF46}" dt="2026-10-06T02:39:55.848" v="31023" actId="20577"/>
          <ac:spMkLst>
            <pc:docMk/>
            <pc:sldMk cId="3508004172" sldId="2144446881"/>
            <ac:spMk id="21" creationId="{39344845-F381-CB58-7C24-122257247A09}"/>
          </ac:spMkLst>
        </pc:spChg>
        <pc:spChg chg="mod">
          <ac:chgData name="Alejandra Ojeda" userId="e7142150-681c-4d19-b3ff-0d69cfb44d10" providerId="ADAL" clId="{E62A3B79-89EB-4EDE-A8BE-5E5F7DDCEF46}" dt="2026-10-06T02:07:39.140" v="30068"/>
          <ac:spMkLst>
            <pc:docMk/>
            <pc:sldMk cId="3508004172" sldId="2144446881"/>
            <ac:spMk id="23" creationId="{8D6EF09A-BAD2-21F3-5D66-2514C2C45631}"/>
          </ac:spMkLst>
        </pc:spChg>
        <pc:spChg chg="mod">
          <ac:chgData name="Alejandra Ojeda" userId="e7142150-681c-4d19-b3ff-0d69cfb44d10" providerId="ADAL" clId="{E62A3B79-89EB-4EDE-A8BE-5E5F7DDCEF46}" dt="2026-10-06T02:07:39.140" v="30068"/>
          <ac:spMkLst>
            <pc:docMk/>
            <pc:sldMk cId="3508004172" sldId="2144446881"/>
            <ac:spMk id="24" creationId="{2AE2052B-25D2-103F-BC47-D40E7117ABFC}"/>
          </ac:spMkLst>
        </pc:spChg>
        <pc:spChg chg="mod">
          <ac:chgData name="Alejandra Ojeda" userId="e7142150-681c-4d19-b3ff-0d69cfb44d10" providerId="ADAL" clId="{E62A3B79-89EB-4EDE-A8BE-5E5F7DDCEF46}" dt="2026-10-06T02:07:39.140" v="30068"/>
          <ac:spMkLst>
            <pc:docMk/>
            <pc:sldMk cId="3508004172" sldId="2144446881"/>
            <ac:spMk id="25" creationId="{4E397C1D-4C97-EEE0-A1F7-3C29F7AE1AF6}"/>
          </ac:spMkLst>
        </pc:spChg>
        <pc:spChg chg="add mod">
          <ac:chgData name="Alejandra Ojeda" userId="e7142150-681c-4d19-b3ff-0d69cfb44d10" providerId="ADAL" clId="{E62A3B79-89EB-4EDE-A8BE-5E5F7DDCEF46}" dt="2026-10-06T02:07:39.140" v="30068"/>
          <ac:spMkLst>
            <pc:docMk/>
            <pc:sldMk cId="3508004172" sldId="2144446881"/>
            <ac:spMk id="29" creationId="{C0DB4E4E-8FAE-9E8F-88D6-57C431E0A25E}"/>
          </ac:spMkLst>
        </pc:spChg>
        <pc:spChg chg="add mod">
          <ac:chgData name="Alejandra Ojeda" userId="e7142150-681c-4d19-b3ff-0d69cfb44d10" providerId="ADAL" clId="{E62A3B79-89EB-4EDE-A8BE-5E5F7DDCEF46}" dt="2026-10-06T02:37:36.360" v="30763" actId="1038"/>
          <ac:spMkLst>
            <pc:docMk/>
            <pc:sldMk cId="3508004172" sldId="2144446881"/>
            <ac:spMk id="33" creationId="{AF10D0CA-9481-FB0C-330C-8AEFFF9EFA10}"/>
          </ac:spMkLst>
        </pc:spChg>
        <pc:spChg chg="add mod">
          <ac:chgData name="Alejandra Ojeda" userId="e7142150-681c-4d19-b3ff-0d69cfb44d10" providerId="ADAL" clId="{E62A3B79-89EB-4EDE-A8BE-5E5F7DDCEF46}" dt="2026-10-06T02:37:44.347" v="30797" actId="1037"/>
          <ac:spMkLst>
            <pc:docMk/>
            <pc:sldMk cId="3508004172" sldId="2144446881"/>
            <ac:spMk id="35" creationId="{E744FDBD-468C-B071-0703-BCBF80EEFAD9}"/>
          </ac:spMkLst>
        </pc:spChg>
        <pc:spChg chg="add mod">
          <ac:chgData name="Alejandra Ojeda" userId="e7142150-681c-4d19-b3ff-0d69cfb44d10" providerId="ADAL" clId="{E62A3B79-89EB-4EDE-A8BE-5E5F7DDCEF46}" dt="2026-10-06T02:38:45.367" v="30882" actId="1037"/>
          <ac:spMkLst>
            <pc:docMk/>
            <pc:sldMk cId="3508004172" sldId="2144446881"/>
            <ac:spMk id="37" creationId="{D9AE10C1-F7C3-F804-AE9D-323A1B6833A6}"/>
          </ac:spMkLst>
        </pc:spChg>
        <pc:graphicFrameChg chg="mod">
          <ac:chgData name="Alejandra Ojeda" userId="e7142150-681c-4d19-b3ff-0d69cfb44d10" providerId="ADAL" clId="{E62A3B79-89EB-4EDE-A8BE-5E5F7DDCEF46}" dt="2026-10-06T02:34:25.348" v="30616" actId="207"/>
          <ac:graphicFrameMkLst>
            <pc:docMk/>
            <pc:sldMk cId="3508004172" sldId="2144446881"/>
            <ac:graphicFrameMk id="2" creationId="{94D99801-88B6-F1AC-8C97-51729B1C9B56}"/>
          </ac:graphicFrameMkLst>
        </pc:graphicFrameChg>
        <pc:graphicFrameChg chg="mod">
          <ac:chgData name="Alejandra Ojeda" userId="e7142150-681c-4d19-b3ff-0d69cfb44d10" providerId="ADAL" clId="{E62A3B79-89EB-4EDE-A8BE-5E5F7DDCEF46}" dt="2026-10-06T02:34:33.083" v="30625" actId="1038"/>
          <ac:graphicFrameMkLst>
            <pc:docMk/>
            <pc:sldMk cId="3508004172" sldId="2144446881"/>
            <ac:graphicFrameMk id="3" creationId="{218A574A-D344-D687-A877-00DA43885F03}"/>
          </ac:graphicFrameMkLst>
        </pc:graphicFrameChg>
        <pc:graphicFrameChg chg="mod">
          <ac:chgData name="Alejandra Ojeda" userId="e7142150-681c-4d19-b3ff-0d69cfb44d10" providerId="ADAL" clId="{E62A3B79-89EB-4EDE-A8BE-5E5F7DDCEF46}" dt="2026-10-06T02:38:41.126" v="30881" actId="1037"/>
          <ac:graphicFrameMkLst>
            <pc:docMk/>
            <pc:sldMk cId="3508004172" sldId="2144446881"/>
            <ac:graphicFrameMk id="4" creationId="{E9CB334E-A72E-5051-CCE4-14F50AC8AF15}"/>
          </ac:graphicFrameMkLst>
        </pc:graphicFrameChg>
        <pc:graphicFrameChg chg="mod">
          <ac:chgData name="Alejandra Ojeda" userId="e7142150-681c-4d19-b3ff-0d69cfb44d10" providerId="ADAL" clId="{E62A3B79-89EB-4EDE-A8BE-5E5F7DDCEF46}" dt="2026-10-06T02:38:36.561" v="30877" actId="1037"/>
          <ac:graphicFrameMkLst>
            <pc:docMk/>
            <pc:sldMk cId="3508004172" sldId="2144446881"/>
            <ac:graphicFrameMk id="7" creationId="{F2A1781E-703E-C7E8-75BF-A687A99A7162}"/>
          </ac:graphicFrameMkLst>
        </pc:graphicFrameChg>
        <pc:cxnChg chg="mod">
          <ac:chgData name="Alejandra Ojeda" userId="e7142150-681c-4d19-b3ff-0d69cfb44d10" providerId="ADAL" clId="{E62A3B79-89EB-4EDE-A8BE-5E5F7DDCEF46}" dt="2026-10-06T02:32:14.719" v="30476" actId="1036"/>
          <ac:cxnSpMkLst>
            <pc:docMk/>
            <pc:sldMk cId="3508004172" sldId="2144446881"/>
            <ac:cxnSpMk id="10" creationId="{5BD7B130-E2B4-E160-CC20-5FD08DBDC576}"/>
          </ac:cxnSpMkLst>
        </pc:cxnChg>
        <pc:cxnChg chg="mod">
          <ac:chgData name="Alejandra Ojeda" userId="e7142150-681c-4d19-b3ff-0d69cfb44d10" providerId="ADAL" clId="{E62A3B79-89EB-4EDE-A8BE-5E5F7DDCEF46}" dt="2026-10-06T02:32:18.931" v="30495" actId="1036"/>
          <ac:cxnSpMkLst>
            <pc:docMk/>
            <pc:sldMk cId="3508004172" sldId="2144446881"/>
            <ac:cxnSpMk id="11" creationId="{BB06D6EE-86CE-2AB7-7285-707277AB4366}"/>
          </ac:cxnSpMkLst>
        </pc:cxnChg>
        <pc:cxnChg chg="mod">
          <ac:chgData name="Alejandra Ojeda" userId="e7142150-681c-4d19-b3ff-0d69cfb44d10" providerId="ADAL" clId="{E62A3B79-89EB-4EDE-A8BE-5E5F7DDCEF46}" dt="2026-10-06T02:32:29.970" v="30538" actId="1035"/>
          <ac:cxnSpMkLst>
            <pc:docMk/>
            <pc:sldMk cId="3508004172" sldId="2144446881"/>
            <ac:cxnSpMk id="13" creationId="{452EA45C-06AA-ADAB-AD3A-B84C5C14C5F1}"/>
          </ac:cxnSpMkLst>
        </pc:cxnChg>
        <pc:cxnChg chg="mod">
          <ac:chgData name="Alejandra Ojeda" userId="e7142150-681c-4d19-b3ff-0d69cfb44d10" providerId="ADAL" clId="{E62A3B79-89EB-4EDE-A8BE-5E5F7DDCEF46}" dt="2026-10-06T02:32:39.419" v="30579" actId="1036"/>
          <ac:cxnSpMkLst>
            <pc:docMk/>
            <pc:sldMk cId="3508004172" sldId="2144446881"/>
            <ac:cxnSpMk id="16" creationId="{2EFBB4D4-3033-C2CD-37D1-166F814F67A9}"/>
          </ac:cxnSpMkLst>
        </pc:cxnChg>
        <pc:cxnChg chg="add mod">
          <ac:chgData name="Alejandra Ojeda" userId="e7142150-681c-4d19-b3ff-0d69cfb44d10" providerId="ADAL" clId="{E62A3B79-89EB-4EDE-A8BE-5E5F7DDCEF46}" dt="2026-10-06T02:32:25.633" v="30529" actId="1035"/>
          <ac:cxnSpMkLst>
            <pc:docMk/>
            <pc:sldMk cId="3508004172" sldId="2144446881"/>
            <ac:cxnSpMk id="30" creationId="{A9FAF023-FD1C-E2B3-2161-1DA60609C15A}"/>
          </ac:cxnSpMkLst>
        </pc:cxnChg>
        <pc:cxnChg chg="add mod">
          <ac:chgData name="Alejandra Ojeda" userId="e7142150-681c-4d19-b3ff-0d69cfb44d10" providerId="ADAL" clId="{E62A3B79-89EB-4EDE-A8BE-5E5F7DDCEF46}" dt="2026-10-06T02:32:35.131" v="30569" actId="1036"/>
          <ac:cxnSpMkLst>
            <pc:docMk/>
            <pc:sldMk cId="3508004172" sldId="2144446881"/>
            <ac:cxnSpMk id="31" creationId="{EC345C96-1AA8-F0A1-0E8A-FE4DAEEF9874}"/>
          </ac:cxnSpMkLst>
        </pc:cxnChg>
      </pc:sldChg>
      <pc:sldChg chg="modSp add mod">
        <pc:chgData name="Alejandra Ojeda" userId="e7142150-681c-4d19-b3ff-0d69cfb44d10" providerId="ADAL" clId="{E62A3B79-89EB-4EDE-A8BE-5E5F7DDCEF46}" dt="2026-10-09T20:50:48.966" v="36116" actId="20577"/>
        <pc:sldMkLst>
          <pc:docMk/>
          <pc:sldMk cId="1529023849" sldId="2144446883"/>
        </pc:sldMkLst>
        <pc:spChg chg="mod">
          <ac:chgData name="Alejandra Ojeda" userId="e7142150-681c-4d19-b3ff-0d69cfb44d10" providerId="ADAL" clId="{E62A3B79-89EB-4EDE-A8BE-5E5F7DDCEF46}" dt="2026-10-09T20:50:48.966" v="36116" actId="20577"/>
          <ac:spMkLst>
            <pc:docMk/>
            <pc:sldMk cId="1529023849" sldId="2144446883"/>
            <ac:spMk id="2" creationId="{07762A78-3325-CCE4-8F74-C575D2581142}"/>
          </ac:spMkLst>
        </pc:spChg>
        <pc:spChg chg="mod">
          <ac:chgData name="Alejandra Ojeda" userId="e7142150-681c-4d19-b3ff-0d69cfb44d10" providerId="ADAL" clId="{E62A3B79-89EB-4EDE-A8BE-5E5F7DDCEF46}" dt="2026-10-06T02:40:21.366" v="31026" actId="20577"/>
          <ac:spMkLst>
            <pc:docMk/>
            <pc:sldMk cId="1529023849" sldId="2144446883"/>
            <ac:spMk id="3" creationId="{BEB3D822-2CE9-F6DD-F4EF-AD913DC7F310}"/>
          </ac:spMkLst>
        </pc:spChg>
      </pc:sldChg>
      <pc:sldChg chg="addSp delSp modSp add mod">
        <pc:chgData name="Alejandra Ojeda" userId="e7142150-681c-4d19-b3ff-0d69cfb44d10" providerId="ADAL" clId="{E62A3B79-89EB-4EDE-A8BE-5E5F7DDCEF46}" dt="2026-10-09T15:04:34.255" v="33197" actId="20577"/>
        <pc:sldMkLst>
          <pc:docMk/>
          <pc:sldMk cId="1138107326" sldId="2144446884"/>
        </pc:sldMkLst>
        <pc:spChg chg="mod">
          <ac:chgData name="Alejandra Ojeda" userId="e7142150-681c-4d19-b3ff-0d69cfb44d10" providerId="ADAL" clId="{E62A3B79-89EB-4EDE-A8BE-5E5F7DDCEF46}" dt="2026-10-06T02:55:03.798" v="31300" actId="1037"/>
          <ac:spMkLst>
            <pc:docMk/>
            <pc:sldMk cId="1138107326" sldId="2144446884"/>
            <ac:spMk id="2" creationId="{06B000B1-721D-1300-4184-9A3EF3CB29E9}"/>
          </ac:spMkLst>
        </pc:spChg>
        <pc:spChg chg="add mod">
          <ac:chgData name="Alejandra Ojeda" userId="e7142150-681c-4d19-b3ff-0d69cfb44d10" providerId="ADAL" clId="{E62A3B79-89EB-4EDE-A8BE-5E5F7DDCEF46}" dt="2026-10-06T02:55:03.798" v="31300" actId="1037"/>
          <ac:spMkLst>
            <pc:docMk/>
            <pc:sldMk cId="1138107326" sldId="2144446884"/>
            <ac:spMk id="3" creationId="{CA984FD0-9645-8D6A-C62D-F4AF4AF9BCBD}"/>
          </ac:spMkLst>
        </pc:spChg>
        <pc:spChg chg="mod">
          <ac:chgData name="Alejandra Ojeda" userId="e7142150-681c-4d19-b3ff-0d69cfb44d10" providerId="ADAL" clId="{E62A3B79-89EB-4EDE-A8BE-5E5F7DDCEF46}" dt="2026-10-06T02:55:03.798" v="31300" actId="1037"/>
          <ac:spMkLst>
            <pc:docMk/>
            <pc:sldMk cId="1138107326" sldId="2144446884"/>
            <ac:spMk id="4" creationId="{47450C92-CB20-2B4A-FEE1-92D4C00FACEF}"/>
          </ac:spMkLst>
        </pc:spChg>
        <pc:spChg chg="mod">
          <ac:chgData name="Alejandra Ojeda" userId="e7142150-681c-4d19-b3ff-0d69cfb44d10" providerId="ADAL" clId="{E62A3B79-89EB-4EDE-A8BE-5E5F7DDCEF46}" dt="2026-10-06T02:54:45.808" v="31270" actId="1035"/>
          <ac:spMkLst>
            <pc:docMk/>
            <pc:sldMk cId="1138107326" sldId="2144446884"/>
            <ac:spMk id="5" creationId="{9941E55F-2979-33CB-942C-B3180C4E4997}"/>
          </ac:spMkLst>
        </pc:spChg>
        <pc:spChg chg="add mod">
          <ac:chgData name="Alejandra Ojeda" userId="e7142150-681c-4d19-b3ff-0d69cfb44d10" providerId="ADAL" clId="{E62A3B79-89EB-4EDE-A8BE-5E5F7DDCEF46}" dt="2026-10-06T02:55:03.798" v="31300" actId="1037"/>
          <ac:spMkLst>
            <pc:docMk/>
            <pc:sldMk cId="1138107326" sldId="2144446884"/>
            <ac:spMk id="6" creationId="{8BAF2B97-0806-8F54-56B4-0D253909FF71}"/>
          </ac:spMkLst>
        </pc:spChg>
        <pc:spChg chg="mod">
          <ac:chgData name="Alejandra Ojeda" userId="e7142150-681c-4d19-b3ff-0d69cfb44d10" providerId="ADAL" clId="{E62A3B79-89EB-4EDE-A8BE-5E5F7DDCEF46}" dt="2026-10-06T02:55:03.798" v="31300" actId="1037"/>
          <ac:spMkLst>
            <pc:docMk/>
            <pc:sldMk cId="1138107326" sldId="2144446884"/>
            <ac:spMk id="7" creationId="{1DDFF350-1377-A0DC-4766-92AC2BEF2AD9}"/>
          </ac:spMkLst>
        </pc:spChg>
        <pc:spChg chg="mod">
          <ac:chgData name="Alejandra Ojeda" userId="e7142150-681c-4d19-b3ff-0d69cfb44d10" providerId="ADAL" clId="{E62A3B79-89EB-4EDE-A8BE-5E5F7DDCEF46}" dt="2026-10-06T02:55:03.798" v="31300" actId="1037"/>
          <ac:spMkLst>
            <pc:docMk/>
            <pc:sldMk cId="1138107326" sldId="2144446884"/>
            <ac:spMk id="8" creationId="{5C146B91-64FE-53BE-6424-B67EA5082F4D}"/>
          </ac:spMkLst>
        </pc:spChg>
        <pc:spChg chg="add mod">
          <ac:chgData name="Alejandra Ojeda" userId="e7142150-681c-4d19-b3ff-0d69cfb44d10" providerId="ADAL" clId="{E62A3B79-89EB-4EDE-A8BE-5E5F7DDCEF46}" dt="2026-10-06T02:55:03.798" v="31300" actId="1037"/>
          <ac:spMkLst>
            <pc:docMk/>
            <pc:sldMk cId="1138107326" sldId="2144446884"/>
            <ac:spMk id="10" creationId="{12E7F9AF-8799-55C1-227C-883E5A1ABF0F}"/>
          </ac:spMkLst>
        </pc:spChg>
        <pc:spChg chg="mod">
          <ac:chgData name="Alejandra Ojeda" userId="e7142150-681c-4d19-b3ff-0d69cfb44d10" providerId="ADAL" clId="{E62A3B79-89EB-4EDE-A8BE-5E5F7DDCEF46}" dt="2026-10-06T02:55:03.798" v="31300" actId="1037"/>
          <ac:spMkLst>
            <pc:docMk/>
            <pc:sldMk cId="1138107326" sldId="2144446884"/>
            <ac:spMk id="11" creationId="{C0FA1BD6-9347-7E24-81A9-059C7FF9E466}"/>
          </ac:spMkLst>
        </pc:spChg>
        <pc:spChg chg="mod">
          <ac:chgData name="Alejandra Ojeda" userId="e7142150-681c-4d19-b3ff-0d69cfb44d10" providerId="ADAL" clId="{E62A3B79-89EB-4EDE-A8BE-5E5F7DDCEF46}" dt="2026-10-06T02:44:37.775" v="31072" actId="207"/>
          <ac:spMkLst>
            <pc:docMk/>
            <pc:sldMk cId="1138107326" sldId="2144446884"/>
            <ac:spMk id="12" creationId="{F66EABD0-2CFE-F6B0-64C8-B862953250D2}"/>
          </ac:spMkLst>
        </pc:spChg>
        <pc:spChg chg="add mod">
          <ac:chgData name="Alejandra Ojeda" userId="e7142150-681c-4d19-b3ff-0d69cfb44d10" providerId="ADAL" clId="{E62A3B79-89EB-4EDE-A8BE-5E5F7DDCEF46}" dt="2026-10-06T02:54:57.169" v="31285" actId="1036"/>
          <ac:spMkLst>
            <pc:docMk/>
            <pc:sldMk cId="1138107326" sldId="2144446884"/>
            <ac:spMk id="18" creationId="{42D60E1B-16E3-EDAC-76C5-F07A3324D169}"/>
          </ac:spMkLst>
        </pc:spChg>
        <pc:spChg chg="add mod">
          <ac:chgData name="Alejandra Ojeda" userId="e7142150-681c-4d19-b3ff-0d69cfb44d10" providerId="ADAL" clId="{E62A3B79-89EB-4EDE-A8BE-5E5F7DDCEF46}" dt="2026-10-06T02:54:57.169" v="31285" actId="1036"/>
          <ac:spMkLst>
            <pc:docMk/>
            <pc:sldMk cId="1138107326" sldId="2144446884"/>
            <ac:spMk id="20" creationId="{653F7406-5138-87C3-7BC2-D5B38F5F7742}"/>
          </ac:spMkLst>
        </pc:spChg>
        <pc:spChg chg="mod">
          <ac:chgData name="Alejandra Ojeda" userId="e7142150-681c-4d19-b3ff-0d69cfb44d10" providerId="ADAL" clId="{E62A3B79-89EB-4EDE-A8BE-5E5F7DDCEF46}" dt="2026-10-09T15:04:34.255" v="33197" actId="20577"/>
          <ac:spMkLst>
            <pc:docMk/>
            <pc:sldMk cId="1138107326" sldId="2144446884"/>
            <ac:spMk id="21" creationId="{98B2D7B8-D9CC-5BDB-0244-630AC57B43C8}"/>
          </ac:spMkLst>
        </pc:spChg>
        <pc:spChg chg="add mod">
          <ac:chgData name="Alejandra Ojeda" userId="e7142150-681c-4d19-b3ff-0d69cfb44d10" providerId="ADAL" clId="{E62A3B79-89EB-4EDE-A8BE-5E5F7DDCEF46}" dt="2026-10-06T02:54:57.169" v="31285" actId="1036"/>
          <ac:spMkLst>
            <pc:docMk/>
            <pc:sldMk cId="1138107326" sldId="2144446884"/>
            <ac:spMk id="23" creationId="{43AD6EBB-35F9-2A64-6AA4-B3E71A26DD2E}"/>
          </ac:spMkLst>
        </pc:spChg>
        <pc:spChg chg="mod">
          <ac:chgData name="Alejandra Ojeda" userId="e7142150-681c-4d19-b3ff-0d69cfb44d10" providerId="ADAL" clId="{E62A3B79-89EB-4EDE-A8BE-5E5F7DDCEF46}" dt="2026-10-06T02:54:57.169" v="31285" actId="1036"/>
          <ac:spMkLst>
            <pc:docMk/>
            <pc:sldMk cId="1138107326" sldId="2144446884"/>
            <ac:spMk id="24" creationId="{DA7186BE-BE0A-A601-B9A2-1BB2EE0D8551}"/>
          </ac:spMkLst>
        </pc:spChg>
        <pc:spChg chg="add mod">
          <ac:chgData name="Alejandra Ojeda" userId="e7142150-681c-4d19-b3ff-0d69cfb44d10" providerId="ADAL" clId="{E62A3B79-89EB-4EDE-A8BE-5E5F7DDCEF46}" dt="2026-10-06T02:54:57.169" v="31285" actId="1036"/>
          <ac:spMkLst>
            <pc:docMk/>
            <pc:sldMk cId="1138107326" sldId="2144446884"/>
            <ac:spMk id="26" creationId="{916D0236-88B5-C34C-6BA5-A9BF20DBBE85}"/>
          </ac:spMkLst>
        </pc:spChg>
        <pc:spChg chg="mod">
          <ac:chgData name="Alejandra Ojeda" userId="e7142150-681c-4d19-b3ff-0d69cfb44d10" providerId="ADAL" clId="{E62A3B79-89EB-4EDE-A8BE-5E5F7DDCEF46}" dt="2026-10-06T02:54:57.169" v="31285" actId="1036"/>
          <ac:spMkLst>
            <pc:docMk/>
            <pc:sldMk cId="1138107326" sldId="2144446884"/>
            <ac:spMk id="28" creationId="{EBEA33FD-53C9-A665-02B8-2C6640DC5FDA}"/>
          </ac:spMkLst>
        </pc:spChg>
        <pc:spChg chg="add mod">
          <ac:chgData name="Alejandra Ojeda" userId="e7142150-681c-4d19-b3ff-0d69cfb44d10" providerId="ADAL" clId="{E62A3B79-89EB-4EDE-A8BE-5E5F7DDCEF46}" dt="2026-10-06T02:54:57.169" v="31285" actId="1036"/>
          <ac:spMkLst>
            <pc:docMk/>
            <pc:sldMk cId="1138107326" sldId="2144446884"/>
            <ac:spMk id="31" creationId="{E39A9909-6FE8-E3F3-F8EA-AAC978D2696C}"/>
          </ac:spMkLst>
        </pc:spChg>
        <pc:spChg chg="mod">
          <ac:chgData name="Alejandra Ojeda" userId="e7142150-681c-4d19-b3ff-0d69cfb44d10" providerId="ADAL" clId="{E62A3B79-89EB-4EDE-A8BE-5E5F7DDCEF46}" dt="2026-10-06T02:54:57.169" v="31285" actId="1036"/>
          <ac:spMkLst>
            <pc:docMk/>
            <pc:sldMk cId="1138107326" sldId="2144446884"/>
            <ac:spMk id="32" creationId="{46A6C834-C5A1-3E23-2106-6E7478F8C9AE}"/>
          </ac:spMkLst>
        </pc:spChg>
        <pc:spChg chg="add mod">
          <ac:chgData name="Alejandra Ojeda" userId="e7142150-681c-4d19-b3ff-0d69cfb44d10" providerId="ADAL" clId="{E62A3B79-89EB-4EDE-A8BE-5E5F7DDCEF46}" dt="2026-10-06T02:54:57.169" v="31285" actId="1036"/>
          <ac:spMkLst>
            <pc:docMk/>
            <pc:sldMk cId="1138107326" sldId="2144446884"/>
            <ac:spMk id="33" creationId="{DEE5E785-E7C8-DDFD-CC96-9AB952477235}"/>
          </ac:spMkLst>
        </pc:spChg>
        <pc:graphicFrameChg chg="add mod ord">
          <ac:chgData name="Alejandra Ojeda" userId="e7142150-681c-4d19-b3ff-0d69cfb44d10" providerId="ADAL" clId="{E62A3B79-89EB-4EDE-A8BE-5E5F7DDCEF46}" dt="2026-10-06T02:54:57.169" v="31285" actId="1036"/>
          <ac:graphicFrameMkLst>
            <pc:docMk/>
            <pc:sldMk cId="1138107326" sldId="2144446884"/>
            <ac:graphicFrameMk id="35" creationId="{83A7D93F-CA80-5717-AC4F-3C691D4E181E}"/>
          </ac:graphicFrameMkLst>
        </pc:graphicFrameChg>
        <pc:cxnChg chg="mod">
          <ac:chgData name="Alejandra Ojeda" userId="e7142150-681c-4d19-b3ff-0d69cfb44d10" providerId="ADAL" clId="{E62A3B79-89EB-4EDE-A8BE-5E5F7DDCEF46}" dt="2026-10-06T02:48:17.296" v="31107" actId="1036"/>
          <ac:cxnSpMkLst>
            <pc:docMk/>
            <pc:sldMk cId="1138107326" sldId="2144446884"/>
            <ac:cxnSpMk id="13" creationId="{80D141C4-A711-CE55-6DDA-DE1630EFD2F4}"/>
          </ac:cxnSpMkLst>
        </pc:cxnChg>
        <pc:cxnChg chg="mod">
          <ac:chgData name="Alejandra Ojeda" userId="e7142150-681c-4d19-b3ff-0d69cfb44d10" providerId="ADAL" clId="{E62A3B79-89EB-4EDE-A8BE-5E5F7DDCEF46}" dt="2026-10-06T02:48:27.192" v="31121" actId="1035"/>
          <ac:cxnSpMkLst>
            <pc:docMk/>
            <pc:sldMk cId="1138107326" sldId="2144446884"/>
            <ac:cxnSpMk id="15" creationId="{3C1CD98D-3A78-5C15-3158-5D3E42E068D5}"/>
          </ac:cxnSpMkLst>
        </pc:cxnChg>
      </pc:sldChg>
      <pc:sldChg chg="modSp add mod">
        <pc:chgData name="Alejandra Ojeda" userId="e7142150-681c-4d19-b3ff-0d69cfb44d10" providerId="ADAL" clId="{E62A3B79-89EB-4EDE-A8BE-5E5F7DDCEF46}" dt="2026-10-06T02:55:40.046" v="31348" actId="20577"/>
        <pc:sldMkLst>
          <pc:docMk/>
          <pc:sldMk cId="1048001010" sldId="2144446885"/>
        </pc:sldMkLst>
        <pc:spChg chg="mod">
          <ac:chgData name="Alejandra Ojeda" userId="e7142150-681c-4d19-b3ff-0d69cfb44d10" providerId="ADAL" clId="{E62A3B79-89EB-4EDE-A8BE-5E5F7DDCEF46}" dt="2026-10-06T02:55:40.046" v="31348" actId="20577"/>
          <ac:spMkLst>
            <pc:docMk/>
            <pc:sldMk cId="1048001010" sldId="2144446885"/>
            <ac:spMk id="2" creationId="{3B153872-A05E-7DD1-7F07-A5B89937BE94}"/>
          </ac:spMkLst>
        </pc:spChg>
        <pc:spChg chg="mod">
          <ac:chgData name="Alejandra Ojeda" userId="e7142150-681c-4d19-b3ff-0d69cfb44d10" providerId="ADAL" clId="{E62A3B79-89EB-4EDE-A8BE-5E5F7DDCEF46}" dt="2026-10-06T02:55:29.334" v="31303" actId="20577"/>
          <ac:spMkLst>
            <pc:docMk/>
            <pc:sldMk cId="1048001010" sldId="2144446885"/>
            <ac:spMk id="3" creationId="{B9028880-F4F8-44BC-D931-634B181AB991}"/>
          </ac:spMkLst>
        </pc:spChg>
      </pc:sldChg>
      <pc:sldChg chg="modSp add mod">
        <pc:chgData name="Alejandra Ojeda" userId="e7142150-681c-4d19-b3ff-0d69cfb44d10" providerId="ADAL" clId="{E62A3B79-89EB-4EDE-A8BE-5E5F7DDCEF46}" dt="2026-10-09T19:14:02.406" v="36033" actId="20577"/>
        <pc:sldMkLst>
          <pc:docMk/>
          <pc:sldMk cId="549121656" sldId="2144446888"/>
        </pc:sldMkLst>
        <pc:spChg chg="mod">
          <ac:chgData name="Alejandra Ojeda" userId="e7142150-681c-4d19-b3ff-0d69cfb44d10" providerId="ADAL" clId="{E62A3B79-89EB-4EDE-A8BE-5E5F7DDCEF46}" dt="2026-10-09T19:14:02.406" v="36033" actId="20577"/>
          <ac:spMkLst>
            <pc:docMk/>
            <pc:sldMk cId="549121656" sldId="2144446888"/>
            <ac:spMk id="21" creationId="{B2F8589C-85D0-0BFE-B8E8-5F3B992A916C}"/>
          </ac:spMkLst>
        </pc:spChg>
        <pc:grpChg chg="mod">
          <ac:chgData name="Alejandra Ojeda" userId="e7142150-681c-4d19-b3ff-0d69cfb44d10" providerId="ADAL" clId="{E62A3B79-89EB-4EDE-A8BE-5E5F7DDCEF46}" dt="2026-10-07T21:01:04.025" v="32350" actId="1076"/>
          <ac:grpSpMkLst>
            <pc:docMk/>
            <pc:sldMk cId="549121656" sldId="2144446888"/>
            <ac:grpSpMk id="19" creationId="{6529B513-7E2E-3162-9B0D-BD511B1EF231}"/>
          </ac:grpSpMkLst>
        </pc:grpChg>
        <pc:graphicFrameChg chg="mod modGraphic">
          <ac:chgData name="Alejandra Ojeda" userId="e7142150-681c-4d19-b3ff-0d69cfb44d10" providerId="ADAL" clId="{E62A3B79-89EB-4EDE-A8BE-5E5F7DDCEF46}" dt="2026-10-09T15:11:00.650" v="33223" actId="2084"/>
          <ac:graphicFrameMkLst>
            <pc:docMk/>
            <pc:sldMk cId="549121656" sldId="2144446888"/>
            <ac:graphicFrameMk id="16" creationId="{E3258C6A-6776-3D50-2D03-D669D284F930}"/>
          </ac:graphicFrameMkLst>
        </pc:graphicFrameChg>
      </pc:sldChg>
      <pc:sldChg chg="delSp modSp add mod">
        <pc:chgData name="Alejandra Ojeda" userId="e7142150-681c-4d19-b3ff-0d69cfb44d10" providerId="ADAL" clId="{E62A3B79-89EB-4EDE-A8BE-5E5F7DDCEF46}" dt="2026-10-07T21:07:30.014" v="32651" actId="14100"/>
        <pc:sldMkLst>
          <pc:docMk/>
          <pc:sldMk cId="228008015" sldId="2144446889"/>
        </pc:sldMkLst>
        <pc:spChg chg="mod">
          <ac:chgData name="Alejandra Ojeda" userId="e7142150-681c-4d19-b3ff-0d69cfb44d10" providerId="ADAL" clId="{E62A3B79-89EB-4EDE-A8BE-5E5F7DDCEF46}" dt="2026-10-07T21:04:21.808" v="32357" actId="20577"/>
          <ac:spMkLst>
            <pc:docMk/>
            <pc:sldMk cId="228008015" sldId="2144446889"/>
            <ac:spMk id="6" creationId="{4512A8C1-45D7-3092-29D1-B82019265FB2}"/>
          </ac:spMkLst>
        </pc:spChg>
        <pc:spChg chg="mod">
          <ac:chgData name="Alejandra Ojeda" userId="e7142150-681c-4d19-b3ff-0d69cfb44d10" providerId="ADAL" clId="{E62A3B79-89EB-4EDE-A8BE-5E5F7DDCEF46}" dt="2026-10-07T21:07:30.014" v="32651" actId="14100"/>
          <ac:spMkLst>
            <pc:docMk/>
            <pc:sldMk cId="228008015" sldId="2144446889"/>
            <ac:spMk id="9" creationId="{07E1424E-10BE-B981-4C54-24DCA757BAFF}"/>
          </ac:spMkLst>
        </pc:spChg>
        <pc:spChg chg="mod">
          <ac:chgData name="Alejandra Ojeda" userId="e7142150-681c-4d19-b3ff-0d69cfb44d10" providerId="ADAL" clId="{E62A3B79-89EB-4EDE-A8BE-5E5F7DDCEF46}" dt="2026-10-07T21:06:19.938" v="32587" actId="113"/>
          <ac:spMkLst>
            <pc:docMk/>
            <pc:sldMk cId="228008015" sldId="2144446889"/>
            <ac:spMk id="21" creationId="{EB8AA569-3043-606F-7F0D-C16D849060F1}"/>
          </ac:spMkLst>
        </pc:spChg>
        <pc:graphicFrameChg chg="mod">
          <ac:chgData name="Alejandra Ojeda" userId="e7142150-681c-4d19-b3ff-0d69cfb44d10" providerId="ADAL" clId="{E62A3B79-89EB-4EDE-A8BE-5E5F7DDCEF46}" dt="2026-10-07T21:07:10.333" v="32647" actId="403"/>
          <ac:graphicFrameMkLst>
            <pc:docMk/>
            <pc:sldMk cId="228008015" sldId="2144446889"/>
            <ac:graphicFrameMk id="8" creationId="{76FDC583-84C3-DF8B-34D4-4DD6F4EF97D5}"/>
          </ac:graphicFrameMkLst>
        </pc:graphicFrameChg>
      </pc:sldChg>
      <pc:sldChg chg="modSp add mod">
        <pc:chgData name="Alejandra Ojeda" userId="e7142150-681c-4d19-b3ff-0d69cfb44d10" providerId="ADAL" clId="{E62A3B79-89EB-4EDE-A8BE-5E5F7DDCEF46}" dt="2026-10-09T19:15:26.410" v="36067" actId="20577"/>
        <pc:sldMkLst>
          <pc:docMk/>
          <pc:sldMk cId="705314824" sldId="2144446890"/>
        </pc:sldMkLst>
        <pc:spChg chg="mod">
          <ac:chgData name="Alejandra Ojeda" userId="e7142150-681c-4d19-b3ff-0d69cfb44d10" providerId="ADAL" clId="{E62A3B79-89EB-4EDE-A8BE-5E5F7DDCEF46}" dt="2026-10-09T15:24:48.587" v="33862" actId="948"/>
          <ac:spMkLst>
            <pc:docMk/>
            <pc:sldMk cId="705314824" sldId="2144446890"/>
            <ac:spMk id="6" creationId="{C3EA3855-4EEA-790B-EF9D-F324021CE60A}"/>
          </ac:spMkLst>
        </pc:spChg>
        <pc:spChg chg="mod">
          <ac:chgData name="Alejandra Ojeda" userId="e7142150-681c-4d19-b3ff-0d69cfb44d10" providerId="ADAL" clId="{E62A3B79-89EB-4EDE-A8BE-5E5F7DDCEF46}" dt="2026-10-09T15:26:45.454" v="33873" actId="20577"/>
          <ac:spMkLst>
            <pc:docMk/>
            <pc:sldMk cId="705314824" sldId="2144446890"/>
            <ac:spMk id="9" creationId="{3FB0C8BD-D508-B4BE-9574-55032EF0319E}"/>
          </ac:spMkLst>
        </pc:spChg>
        <pc:spChg chg="mod">
          <ac:chgData name="Alejandra Ojeda" userId="e7142150-681c-4d19-b3ff-0d69cfb44d10" providerId="ADAL" clId="{E62A3B79-89EB-4EDE-A8BE-5E5F7DDCEF46}" dt="2026-10-09T19:15:26.410" v="36067" actId="20577"/>
          <ac:spMkLst>
            <pc:docMk/>
            <pc:sldMk cId="705314824" sldId="2144446890"/>
            <ac:spMk id="21" creationId="{46E16A5D-3200-4B8F-A09B-1A3CF7AE9B1A}"/>
          </ac:spMkLst>
        </pc:spChg>
        <pc:graphicFrameChg chg="mod">
          <ac:chgData name="Alejandra Ojeda" userId="e7142150-681c-4d19-b3ff-0d69cfb44d10" providerId="ADAL" clId="{E62A3B79-89EB-4EDE-A8BE-5E5F7DDCEF46}" dt="2026-10-09T15:28:16.651" v="34000" actId="207"/>
          <ac:graphicFrameMkLst>
            <pc:docMk/>
            <pc:sldMk cId="705314824" sldId="2144446890"/>
            <ac:graphicFrameMk id="8" creationId="{F7F669DF-B77C-748E-9B13-0D742F100B3B}"/>
          </ac:graphicFrameMkLst>
        </pc:graphicFrameChg>
      </pc:sldChg>
      <pc:sldChg chg="addSp delSp modSp add mod">
        <pc:chgData name="Alejandra Ojeda" userId="e7142150-681c-4d19-b3ff-0d69cfb44d10" providerId="ADAL" clId="{E62A3B79-89EB-4EDE-A8BE-5E5F7DDCEF46}" dt="2026-10-09T19:15:02.295" v="36058" actId="20577"/>
        <pc:sldMkLst>
          <pc:docMk/>
          <pc:sldMk cId="1260967680" sldId="2144446891"/>
        </pc:sldMkLst>
        <pc:spChg chg="mod">
          <ac:chgData name="Alejandra Ojeda" userId="e7142150-681c-4d19-b3ff-0d69cfb44d10" providerId="ADAL" clId="{E62A3B79-89EB-4EDE-A8BE-5E5F7DDCEF46}" dt="2026-10-07T21:08:06.553" v="32656"/>
          <ac:spMkLst>
            <pc:docMk/>
            <pc:sldMk cId="1260967680" sldId="2144446891"/>
            <ac:spMk id="4" creationId="{0EDD7007-F23F-3474-3DBF-844FA03303BD}"/>
          </ac:spMkLst>
        </pc:spChg>
        <pc:spChg chg="mod">
          <ac:chgData name="Alejandra Ojeda" userId="e7142150-681c-4d19-b3ff-0d69cfb44d10" providerId="ADAL" clId="{E62A3B79-89EB-4EDE-A8BE-5E5F7DDCEF46}" dt="2026-10-07T21:08:06.553" v="32656"/>
          <ac:spMkLst>
            <pc:docMk/>
            <pc:sldMk cId="1260967680" sldId="2144446891"/>
            <ac:spMk id="5" creationId="{F2EEDA07-E517-B735-7921-50739B97ED4A}"/>
          </ac:spMkLst>
        </pc:spChg>
        <pc:spChg chg="mod">
          <ac:chgData name="Alejandra Ojeda" userId="e7142150-681c-4d19-b3ff-0d69cfb44d10" providerId="ADAL" clId="{E62A3B79-89EB-4EDE-A8BE-5E5F7DDCEF46}" dt="2026-10-09T15:22:07.475" v="33811" actId="1036"/>
          <ac:spMkLst>
            <pc:docMk/>
            <pc:sldMk cId="1260967680" sldId="2144446891"/>
            <ac:spMk id="6" creationId="{34D3A25F-7187-472A-95F4-8347A7E82F56}"/>
          </ac:spMkLst>
        </pc:spChg>
        <pc:spChg chg="mod">
          <ac:chgData name="Alejandra Ojeda" userId="e7142150-681c-4d19-b3ff-0d69cfb44d10" providerId="ADAL" clId="{E62A3B79-89EB-4EDE-A8BE-5E5F7DDCEF46}" dt="2026-10-07T21:08:06.553" v="32656"/>
          <ac:spMkLst>
            <pc:docMk/>
            <pc:sldMk cId="1260967680" sldId="2144446891"/>
            <ac:spMk id="7" creationId="{7AEF4B6A-D1C2-B457-F5CE-3843AEE571E0}"/>
          </ac:spMkLst>
        </pc:spChg>
        <pc:spChg chg="mod">
          <ac:chgData name="Alejandra Ojeda" userId="e7142150-681c-4d19-b3ff-0d69cfb44d10" providerId="ADAL" clId="{E62A3B79-89EB-4EDE-A8BE-5E5F7DDCEF46}" dt="2026-10-09T19:15:02.295" v="36058" actId="20577"/>
          <ac:spMkLst>
            <pc:docMk/>
            <pc:sldMk cId="1260967680" sldId="2144446891"/>
            <ac:spMk id="21" creationId="{B06F5EB7-E4EE-84C9-BF53-106FE53C0AC5}"/>
          </ac:spMkLst>
        </pc:spChg>
        <pc:grpChg chg="add mod">
          <ac:chgData name="Alejandra Ojeda" userId="e7142150-681c-4d19-b3ff-0d69cfb44d10" providerId="ADAL" clId="{E62A3B79-89EB-4EDE-A8BE-5E5F7DDCEF46}" dt="2026-10-07T21:09:13.005" v="32704" actId="1035"/>
          <ac:grpSpMkLst>
            <pc:docMk/>
            <pc:sldMk cId="1260967680" sldId="2144446891"/>
            <ac:grpSpMk id="3" creationId="{C3FB6C9D-4EEE-3981-C73C-87513F0EF7B4}"/>
          </ac:grpSpMkLst>
        </pc:grpChg>
        <pc:graphicFrameChg chg="add mod modGraphic">
          <ac:chgData name="Alejandra Ojeda" userId="e7142150-681c-4d19-b3ff-0d69cfb44d10" providerId="ADAL" clId="{E62A3B79-89EB-4EDE-A8BE-5E5F7DDCEF46}" dt="2026-10-09T15:22:03.221" v="33794" actId="14100"/>
          <ac:graphicFrameMkLst>
            <pc:docMk/>
            <pc:sldMk cId="1260967680" sldId="2144446891"/>
            <ac:graphicFrameMk id="2" creationId="{24668A75-0BBC-EA6E-5ACA-69FEA4197140}"/>
          </ac:graphicFrameMkLst>
        </pc:graphicFrameChg>
      </pc:sldChg>
      <pc:sldChg chg="addSp delSp modSp add mod">
        <pc:chgData name="Alejandra Ojeda" userId="e7142150-681c-4d19-b3ff-0d69cfb44d10" providerId="ADAL" clId="{E62A3B79-89EB-4EDE-A8BE-5E5F7DDCEF46}" dt="2026-10-09T15:34:19.950" v="34231" actId="5793"/>
        <pc:sldMkLst>
          <pc:docMk/>
          <pc:sldMk cId="2507224456" sldId="2144446892"/>
        </pc:sldMkLst>
        <pc:spChg chg="mod">
          <ac:chgData name="Alejandra Ojeda" userId="e7142150-681c-4d19-b3ff-0d69cfb44d10" providerId="ADAL" clId="{E62A3B79-89EB-4EDE-A8BE-5E5F7DDCEF46}" dt="2026-10-09T15:28:38.423" v="34003"/>
          <ac:spMkLst>
            <pc:docMk/>
            <pc:sldMk cId="2507224456" sldId="2144446892"/>
            <ac:spMk id="4" creationId="{63D37BE0-3FAF-5457-BE7F-843E6470F303}"/>
          </ac:spMkLst>
        </pc:spChg>
        <pc:spChg chg="mod">
          <ac:chgData name="Alejandra Ojeda" userId="e7142150-681c-4d19-b3ff-0d69cfb44d10" providerId="ADAL" clId="{E62A3B79-89EB-4EDE-A8BE-5E5F7DDCEF46}" dt="2026-10-09T15:28:38.423" v="34003"/>
          <ac:spMkLst>
            <pc:docMk/>
            <pc:sldMk cId="2507224456" sldId="2144446892"/>
            <ac:spMk id="5" creationId="{3F403DFD-307D-0538-64D6-7B6CA42E82E7}"/>
          </ac:spMkLst>
        </pc:spChg>
        <pc:spChg chg="mod">
          <ac:chgData name="Alejandra Ojeda" userId="e7142150-681c-4d19-b3ff-0d69cfb44d10" providerId="ADAL" clId="{E62A3B79-89EB-4EDE-A8BE-5E5F7DDCEF46}" dt="2026-10-09T15:28:42.203" v="34004" actId="20577"/>
          <ac:spMkLst>
            <pc:docMk/>
            <pc:sldMk cId="2507224456" sldId="2144446892"/>
            <ac:spMk id="6" creationId="{B5EB42FB-F2B7-B68A-D6D4-B60F803026CD}"/>
          </ac:spMkLst>
        </pc:spChg>
        <pc:spChg chg="mod">
          <ac:chgData name="Alejandra Ojeda" userId="e7142150-681c-4d19-b3ff-0d69cfb44d10" providerId="ADAL" clId="{E62A3B79-89EB-4EDE-A8BE-5E5F7DDCEF46}" dt="2026-10-09T15:28:38.423" v="34003"/>
          <ac:spMkLst>
            <pc:docMk/>
            <pc:sldMk cId="2507224456" sldId="2144446892"/>
            <ac:spMk id="7" creationId="{43D95B82-087D-F44D-47ED-0D197DBA368E}"/>
          </ac:spMkLst>
        </pc:spChg>
        <pc:spChg chg="mod">
          <ac:chgData name="Alejandra Ojeda" userId="e7142150-681c-4d19-b3ff-0d69cfb44d10" providerId="ADAL" clId="{E62A3B79-89EB-4EDE-A8BE-5E5F7DDCEF46}" dt="2026-10-09T15:34:19.950" v="34231" actId="5793"/>
          <ac:spMkLst>
            <pc:docMk/>
            <pc:sldMk cId="2507224456" sldId="2144446892"/>
            <ac:spMk id="21" creationId="{B2595C2B-B12B-7A7A-8E12-68FC118CD4FA}"/>
          </ac:spMkLst>
        </pc:spChg>
        <pc:grpChg chg="add mod">
          <ac:chgData name="Alejandra Ojeda" userId="e7142150-681c-4d19-b3ff-0d69cfb44d10" providerId="ADAL" clId="{E62A3B79-89EB-4EDE-A8BE-5E5F7DDCEF46}" dt="2026-10-09T15:32:40.657" v="34028" actId="1076"/>
          <ac:grpSpMkLst>
            <pc:docMk/>
            <pc:sldMk cId="2507224456" sldId="2144446892"/>
            <ac:grpSpMk id="3" creationId="{FDCBE918-9BA0-F721-8F7F-E65818B69A2A}"/>
          </ac:grpSpMkLst>
        </pc:grpChg>
        <pc:graphicFrameChg chg="add mod modGraphic">
          <ac:chgData name="Alejandra Ojeda" userId="e7142150-681c-4d19-b3ff-0d69cfb44d10" providerId="ADAL" clId="{E62A3B79-89EB-4EDE-A8BE-5E5F7DDCEF46}" dt="2026-10-09T15:32:01.350" v="34027" actId="207"/>
          <ac:graphicFrameMkLst>
            <pc:docMk/>
            <pc:sldMk cId="2507224456" sldId="2144446892"/>
            <ac:graphicFrameMk id="2" creationId="{647E8E42-55A5-08EE-86EB-7638986FD5D1}"/>
          </ac:graphicFrameMkLst>
        </pc:graphicFrameChg>
      </pc:sldChg>
      <pc:sldChg chg="addSp delSp modSp add mod">
        <pc:chgData name="Alejandra Ojeda" userId="e7142150-681c-4d19-b3ff-0d69cfb44d10" providerId="ADAL" clId="{E62A3B79-89EB-4EDE-A8BE-5E5F7DDCEF46}" dt="2026-10-09T19:16:35.889" v="36080" actId="14100"/>
        <pc:sldMkLst>
          <pc:docMk/>
          <pc:sldMk cId="1463472233" sldId="2144446894"/>
        </pc:sldMkLst>
        <pc:spChg chg="mod">
          <ac:chgData name="Alejandra Ojeda" userId="e7142150-681c-4d19-b3ff-0d69cfb44d10" providerId="ADAL" clId="{E62A3B79-89EB-4EDE-A8BE-5E5F7DDCEF46}" dt="2026-10-09T18:20:30.115" v="34617" actId="14100"/>
          <ac:spMkLst>
            <pc:docMk/>
            <pc:sldMk cId="1463472233" sldId="2144446894"/>
            <ac:spMk id="3" creationId="{FB17917B-E930-25ED-4F0A-401FA6378068}"/>
          </ac:spMkLst>
        </pc:spChg>
        <pc:spChg chg="add mod">
          <ac:chgData name="Alejandra Ojeda" userId="e7142150-681c-4d19-b3ff-0d69cfb44d10" providerId="ADAL" clId="{E62A3B79-89EB-4EDE-A8BE-5E5F7DDCEF46}" dt="2026-10-09T18:19:00.031" v="34592" actId="14100"/>
          <ac:spMkLst>
            <pc:docMk/>
            <pc:sldMk cId="1463472233" sldId="2144446894"/>
            <ac:spMk id="7" creationId="{7C153B83-5E11-D0E1-BA36-97222C412509}"/>
          </ac:spMkLst>
        </pc:spChg>
        <pc:spChg chg="add mod">
          <ac:chgData name="Alejandra Ojeda" userId="e7142150-681c-4d19-b3ff-0d69cfb44d10" providerId="ADAL" clId="{E62A3B79-89EB-4EDE-A8BE-5E5F7DDCEF46}" dt="2026-10-09T18:21:21.173" v="34710" actId="20577"/>
          <ac:spMkLst>
            <pc:docMk/>
            <pc:sldMk cId="1463472233" sldId="2144446894"/>
            <ac:spMk id="18" creationId="{83B8E01A-C865-A580-CE3F-9D4E90CD2556}"/>
          </ac:spMkLst>
        </pc:spChg>
        <pc:spChg chg="add mod">
          <ac:chgData name="Alejandra Ojeda" userId="e7142150-681c-4d19-b3ff-0d69cfb44d10" providerId="ADAL" clId="{E62A3B79-89EB-4EDE-A8BE-5E5F7DDCEF46}" dt="2026-10-09T18:20:52.512" v="34656" actId="207"/>
          <ac:spMkLst>
            <pc:docMk/>
            <pc:sldMk cId="1463472233" sldId="2144446894"/>
            <ac:spMk id="20" creationId="{BDBB115C-1B12-D2DF-C316-87C7E5D3D9BC}"/>
          </ac:spMkLst>
        </pc:spChg>
        <pc:spChg chg="mod">
          <ac:chgData name="Alejandra Ojeda" userId="e7142150-681c-4d19-b3ff-0d69cfb44d10" providerId="ADAL" clId="{E62A3B79-89EB-4EDE-A8BE-5E5F7DDCEF46}" dt="2026-10-09T19:16:35.889" v="36080" actId="14100"/>
          <ac:spMkLst>
            <pc:docMk/>
            <pc:sldMk cId="1463472233" sldId="2144446894"/>
            <ac:spMk id="21" creationId="{C09B774A-DA72-C6A6-0647-D8ADE1CD89C6}"/>
          </ac:spMkLst>
        </pc:spChg>
        <pc:graphicFrameChg chg="mod">
          <ac:chgData name="Alejandra Ojeda" userId="e7142150-681c-4d19-b3ff-0d69cfb44d10" providerId="ADAL" clId="{E62A3B79-89EB-4EDE-A8BE-5E5F7DDCEF46}" dt="2026-10-09T18:20:14.027" v="34600" actId="207"/>
          <ac:graphicFrameMkLst>
            <pc:docMk/>
            <pc:sldMk cId="1463472233" sldId="2144446894"/>
            <ac:graphicFrameMk id="6" creationId="{DD0334AA-1006-48B0-3898-7177540DB0B4}"/>
          </ac:graphicFrameMkLst>
        </pc:graphicFrameChg>
      </pc:sldChg>
      <pc:sldChg chg="addSp delSp modSp add mod">
        <pc:chgData name="Alejandra Ojeda" userId="e7142150-681c-4d19-b3ff-0d69cfb44d10" providerId="ADAL" clId="{E62A3B79-89EB-4EDE-A8BE-5E5F7DDCEF46}" dt="2026-10-09T19:17:40.297" v="36082" actId="14100"/>
        <pc:sldMkLst>
          <pc:docMk/>
          <pc:sldMk cId="549766048" sldId="2144446896"/>
        </pc:sldMkLst>
        <pc:spChg chg="mod">
          <ac:chgData name="Alejandra Ojeda" userId="e7142150-681c-4d19-b3ff-0d69cfb44d10" providerId="ADAL" clId="{E62A3B79-89EB-4EDE-A8BE-5E5F7DDCEF46}" dt="2026-10-09T18:27:47.748" v="34834" actId="20577"/>
          <ac:spMkLst>
            <pc:docMk/>
            <pc:sldMk cId="549766048" sldId="2144446896"/>
            <ac:spMk id="7" creationId="{D56633E9-20E1-C8C2-6D11-9E6F253BEF97}"/>
          </ac:spMkLst>
        </pc:spChg>
        <pc:spChg chg="mod">
          <ac:chgData name="Alejandra Ojeda" userId="e7142150-681c-4d19-b3ff-0d69cfb44d10" providerId="ADAL" clId="{E62A3B79-89EB-4EDE-A8BE-5E5F7DDCEF46}" dt="2026-10-09T18:28:34.201" v="34952" actId="20577"/>
          <ac:spMkLst>
            <pc:docMk/>
            <pc:sldMk cId="549766048" sldId="2144446896"/>
            <ac:spMk id="21" creationId="{4F996AA8-6D44-B336-6CFA-31AB41E65C9C}"/>
          </ac:spMkLst>
        </pc:spChg>
        <pc:spChg chg="mod">
          <ac:chgData name="Alejandra Ojeda" userId="e7142150-681c-4d19-b3ff-0d69cfb44d10" providerId="ADAL" clId="{E62A3B79-89EB-4EDE-A8BE-5E5F7DDCEF46}" dt="2026-10-09T19:17:40.297" v="36082" actId="14100"/>
          <ac:spMkLst>
            <pc:docMk/>
            <pc:sldMk cId="549766048" sldId="2144446896"/>
            <ac:spMk id="32" creationId="{591A9EEF-2DF1-60D1-B954-4780DCBEBB3D}"/>
          </ac:spMkLst>
        </pc:spChg>
        <pc:spChg chg="mod">
          <ac:chgData name="Alejandra Ojeda" userId="e7142150-681c-4d19-b3ff-0d69cfb44d10" providerId="ADAL" clId="{E62A3B79-89EB-4EDE-A8BE-5E5F7DDCEF46}" dt="2026-10-09T18:27:41.024" v="34833" actId="20577"/>
          <ac:spMkLst>
            <pc:docMk/>
            <pc:sldMk cId="549766048" sldId="2144446896"/>
            <ac:spMk id="33" creationId="{336CE90F-9F6D-BF73-2DDC-B214EFD5C477}"/>
          </ac:spMkLst>
        </pc:spChg>
        <pc:spChg chg="mod">
          <ac:chgData name="Alejandra Ojeda" userId="e7142150-681c-4d19-b3ff-0d69cfb44d10" providerId="ADAL" clId="{E62A3B79-89EB-4EDE-A8BE-5E5F7DDCEF46}" dt="2026-10-09T18:28:04.409" v="34853" actId="207"/>
          <ac:spMkLst>
            <pc:docMk/>
            <pc:sldMk cId="549766048" sldId="2144446896"/>
            <ac:spMk id="34" creationId="{63A88DEA-5C72-26BE-4F68-F3C12CC46B20}"/>
          </ac:spMkLst>
        </pc:spChg>
        <pc:spChg chg="add mod">
          <ac:chgData name="Alejandra Ojeda" userId="e7142150-681c-4d19-b3ff-0d69cfb44d10" providerId="ADAL" clId="{E62A3B79-89EB-4EDE-A8BE-5E5F7DDCEF46}" dt="2026-10-09T18:37:14.674" v="35345" actId="1038"/>
          <ac:spMkLst>
            <pc:docMk/>
            <pc:sldMk cId="549766048" sldId="2144446896"/>
            <ac:spMk id="72" creationId="{AD097B6A-FD1F-7464-E92D-031346D4D58E}"/>
          </ac:spMkLst>
        </pc:spChg>
        <pc:spChg chg="mod">
          <ac:chgData name="Alejandra Ojeda" userId="e7142150-681c-4d19-b3ff-0d69cfb44d10" providerId="ADAL" clId="{E62A3B79-89EB-4EDE-A8BE-5E5F7DDCEF46}" dt="2026-10-09T18:37:14.674" v="35345" actId="1038"/>
          <ac:spMkLst>
            <pc:docMk/>
            <pc:sldMk cId="549766048" sldId="2144446896"/>
            <ac:spMk id="73" creationId="{CC288863-78EA-1C85-2682-32BDD0A48612}"/>
          </ac:spMkLst>
        </pc:spChg>
        <pc:spChg chg="add mod">
          <ac:chgData name="Alejandra Ojeda" userId="e7142150-681c-4d19-b3ff-0d69cfb44d10" providerId="ADAL" clId="{E62A3B79-89EB-4EDE-A8BE-5E5F7DDCEF46}" dt="2026-10-09T18:37:33.509" v="35351" actId="1038"/>
          <ac:spMkLst>
            <pc:docMk/>
            <pc:sldMk cId="549766048" sldId="2144446896"/>
            <ac:spMk id="74" creationId="{DC1237F8-D473-E0CC-F987-8735DF7A6946}"/>
          </ac:spMkLst>
        </pc:spChg>
        <pc:spChg chg="add mod">
          <ac:chgData name="Alejandra Ojeda" userId="e7142150-681c-4d19-b3ff-0d69cfb44d10" providerId="ADAL" clId="{E62A3B79-89EB-4EDE-A8BE-5E5F7DDCEF46}" dt="2026-10-09T18:37:33.509" v="35351" actId="1038"/>
          <ac:spMkLst>
            <pc:docMk/>
            <pc:sldMk cId="549766048" sldId="2144446896"/>
            <ac:spMk id="75" creationId="{3C3AEC74-4AEB-F0E1-E95F-1C91397B9A37}"/>
          </ac:spMkLst>
        </pc:spChg>
        <pc:spChg chg="add mod">
          <ac:chgData name="Alejandra Ojeda" userId="e7142150-681c-4d19-b3ff-0d69cfb44d10" providerId="ADAL" clId="{E62A3B79-89EB-4EDE-A8BE-5E5F7DDCEF46}" dt="2026-10-09T18:37:33.509" v="35351" actId="1038"/>
          <ac:spMkLst>
            <pc:docMk/>
            <pc:sldMk cId="549766048" sldId="2144446896"/>
            <ac:spMk id="76" creationId="{ECC6CBAE-368B-578C-18AF-2F77290E8878}"/>
          </ac:spMkLst>
        </pc:spChg>
        <pc:spChg chg="add mod">
          <ac:chgData name="Alejandra Ojeda" userId="e7142150-681c-4d19-b3ff-0d69cfb44d10" providerId="ADAL" clId="{E62A3B79-89EB-4EDE-A8BE-5E5F7DDCEF46}" dt="2026-10-09T18:37:33.509" v="35351" actId="1038"/>
          <ac:spMkLst>
            <pc:docMk/>
            <pc:sldMk cId="549766048" sldId="2144446896"/>
            <ac:spMk id="77" creationId="{E03A52D4-21CE-6D5C-765F-4E0E1E906D2F}"/>
          </ac:spMkLst>
        </pc:spChg>
        <pc:spChg chg="add mod">
          <ac:chgData name="Alejandra Ojeda" userId="e7142150-681c-4d19-b3ff-0d69cfb44d10" providerId="ADAL" clId="{E62A3B79-89EB-4EDE-A8BE-5E5F7DDCEF46}" dt="2026-10-09T18:37:39.370" v="35352" actId="14100"/>
          <ac:spMkLst>
            <pc:docMk/>
            <pc:sldMk cId="549766048" sldId="2144446896"/>
            <ac:spMk id="79" creationId="{DC3E0769-E697-0D83-C0FB-877ABE049DCC}"/>
          </ac:spMkLst>
        </pc:spChg>
        <pc:spChg chg="add mod">
          <ac:chgData name="Alejandra Ojeda" userId="e7142150-681c-4d19-b3ff-0d69cfb44d10" providerId="ADAL" clId="{E62A3B79-89EB-4EDE-A8BE-5E5F7DDCEF46}" dt="2026-10-09T18:37:33.509" v="35351" actId="1038"/>
          <ac:spMkLst>
            <pc:docMk/>
            <pc:sldMk cId="549766048" sldId="2144446896"/>
            <ac:spMk id="85" creationId="{1E14E4A5-122E-F77E-72AA-16A73AE1E716}"/>
          </ac:spMkLst>
        </pc:spChg>
        <pc:spChg chg="mod topLvl">
          <ac:chgData name="Alejandra Ojeda" userId="e7142150-681c-4d19-b3ff-0d69cfb44d10" providerId="ADAL" clId="{E62A3B79-89EB-4EDE-A8BE-5E5F7DDCEF46}" dt="2026-10-09T18:39:31.302" v="35380" actId="1076"/>
          <ac:spMkLst>
            <pc:docMk/>
            <pc:sldMk cId="549766048" sldId="2144446896"/>
            <ac:spMk id="101" creationId="{64A019AF-8414-93C9-67D8-BC4C273DFA10}"/>
          </ac:spMkLst>
        </pc:spChg>
        <pc:graphicFrameChg chg="mod">
          <ac:chgData name="Alejandra Ojeda" userId="e7142150-681c-4d19-b3ff-0d69cfb44d10" providerId="ADAL" clId="{E62A3B79-89EB-4EDE-A8BE-5E5F7DDCEF46}" dt="2026-10-09T18:37:24.911" v="35346"/>
          <ac:graphicFrameMkLst>
            <pc:docMk/>
            <pc:sldMk cId="549766048" sldId="2144446896"/>
            <ac:graphicFrameMk id="71" creationId="{AB8BC5DA-EEEB-6EE6-119E-F1D78DB2B50D}"/>
          </ac:graphicFrameMkLst>
        </pc:graphicFrameChg>
        <pc:cxnChg chg="mod">
          <ac:chgData name="Alejandra Ojeda" userId="e7142150-681c-4d19-b3ff-0d69cfb44d10" providerId="ADAL" clId="{E62A3B79-89EB-4EDE-A8BE-5E5F7DDCEF46}" dt="2026-10-09T18:37:55.049" v="35354" actId="14100"/>
          <ac:cxnSpMkLst>
            <pc:docMk/>
            <pc:sldMk cId="549766048" sldId="2144446896"/>
            <ac:cxnSpMk id="84" creationId="{F6182862-2F2E-330D-9726-A4FD28A38C89}"/>
          </ac:cxnSpMkLst>
        </pc:cxnChg>
        <pc:cxnChg chg="add mod">
          <ac:chgData name="Alejandra Ojeda" userId="e7142150-681c-4d19-b3ff-0d69cfb44d10" providerId="ADAL" clId="{E62A3B79-89EB-4EDE-A8BE-5E5F7DDCEF46}" dt="2026-10-09T18:37:55.049" v="35354" actId="14100"/>
          <ac:cxnSpMkLst>
            <pc:docMk/>
            <pc:sldMk cId="549766048" sldId="2144446896"/>
            <ac:cxnSpMk id="90" creationId="{153B72E2-1676-BC3B-E9A9-9102ACB3865E}"/>
          </ac:cxnSpMkLst>
        </pc:cxnChg>
        <pc:cxnChg chg="add mod">
          <ac:chgData name="Alejandra Ojeda" userId="e7142150-681c-4d19-b3ff-0d69cfb44d10" providerId="ADAL" clId="{E62A3B79-89EB-4EDE-A8BE-5E5F7DDCEF46}" dt="2026-10-09T18:37:55.049" v="35354" actId="14100"/>
          <ac:cxnSpMkLst>
            <pc:docMk/>
            <pc:sldMk cId="549766048" sldId="2144446896"/>
            <ac:cxnSpMk id="91" creationId="{A1C747F0-A5AF-3968-7BE5-C6D85C105FCD}"/>
          </ac:cxnSpMkLst>
        </pc:cxnChg>
        <pc:cxnChg chg="add mod">
          <ac:chgData name="Alejandra Ojeda" userId="e7142150-681c-4d19-b3ff-0d69cfb44d10" providerId="ADAL" clId="{E62A3B79-89EB-4EDE-A8BE-5E5F7DDCEF46}" dt="2026-10-09T18:37:55.049" v="35354" actId="14100"/>
          <ac:cxnSpMkLst>
            <pc:docMk/>
            <pc:sldMk cId="549766048" sldId="2144446896"/>
            <ac:cxnSpMk id="92" creationId="{C4BA50F2-CC6F-1784-B0DC-3A26C879EC46}"/>
          </ac:cxnSpMkLst>
        </pc:cxnChg>
        <pc:cxnChg chg="add mod">
          <ac:chgData name="Alejandra Ojeda" userId="e7142150-681c-4d19-b3ff-0d69cfb44d10" providerId="ADAL" clId="{E62A3B79-89EB-4EDE-A8BE-5E5F7DDCEF46}" dt="2026-10-09T18:37:55.049" v="35354" actId="14100"/>
          <ac:cxnSpMkLst>
            <pc:docMk/>
            <pc:sldMk cId="549766048" sldId="2144446896"/>
            <ac:cxnSpMk id="93" creationId="{24DB30EA-598C-B41F-4EBA-4D8E2BC10CA8}"/>
          </ac:cxnSpMkLst>
        </pc:cxnChg>
      </pc:sldChg>
      <pc:sldChg chg="addSp delSp modSp add mod">
        <pc:chgData name="Alejandra Ojeda" userId="e7142150-681c-4d19-b3ff-0d69cfb44d10" providerId="ADAL" clId="{E62A3B79-89EB-4EDE-A8BE-5E5F7DDCEF46}" dt="2026-10-09T19:03:03.807" v="35841" actId="27918"/>
        <pc:sldMkLst>
          <pc:docMk/>
          <pc:sldMk cId="4043822774" sldId="2144446897"/>
        </pc:sldMkLst>
        <pc:spChg chg="mod">
          <ac:chgData name="Alejandra Ojeda" userId="e7142150-681c-4d19-b3ff-0d69cfb44d10" providerId="ADAL" clId="{E62A3B79-89EB-4EDE-A8BE-5E5F7DDCEF46}" dt="2026-10-09T18:48:28.640" v="35418" actId="1076"/>
          <ac:spMkLst>
            <pc:docMk/>
            <pc:sldMk cId="4043822774" sldId="2144446897"/>
            <ac:spMk id="5" creationId="{4F77AE9A-FBCB-C97D-4A83-B549FE500095}"/>
          </ac:spMkLst>
        </pc:spChg>
        <pc:spChg chg="mod">
          <ac:chgData name="Alejandra Ojeda" userId="e7142150-681c-4d19-b3ff-0d69cfb44d10" providerId="ADAL" clId="{E62A3B79-89EB-4EDE-A8BE-5E5F7DDCEF46}" dt="2026-10-09T19:02:10.292" v="35831" actId="14100"/>
          <ac:spMkLst>
            <pc:docMk/>
            <pc:sldMk cId="4043822774" sldId="2144446897"/>
            <ac:spMk id="21" creationId="{89F802DB-5554-B33B-CBF1-FAB864F91F62}"/>
          </ac:spMkLst>
        </pc:spChg>
        <pc:graphicFrameChg chg="mod">
          <ac:chgData name="Alejandra Ojeda" userId="e7142150-681c-4d19-b3ff-0d69cfb44d10" providerId="ADAL" clId="{E62A3B79-89EB-4EDE-A8BE-5E5F7DDCEF46}" dt="2026-10-09T18:54:11.983" v="35567" actId="1038"/>
          <ac:graphicFrameMkLst>
            <pc:docMk/>
            <pc:sldMk cId="4043822774" sldId="2144446897"/>
            <ac:graphicFrameMk id="9" creationId="{5D1C9E65-5D51-0E1D-BBDF-9EFC05ED4799}"/>
          </ac:graphicFrameMkLst>
        </pc:graphicFrameChg>
        <pc:graphicFrameChg chg="add mod modGraphic">
          <ac:chgData name="Alejandra Ojeda" userId="e7142150-681c-4d19-b3ff-0d69cfb44d10" providerId="ADAL" clId="{E62A3B79-89EB-4EDE-A8BE-5E5F7DDCEF46}" dt="2026-10-09T19:02:50.096" v="35838" actId="20577"/>
          <ac:graphicFrameMkLst>
            <pc:docMk/>
            <pc:sldMk cId="4043822774" sldId="2144446897"/>
            <ac:graphicFrameMk id="12" creationId="{66968C67-4091-11D7-CC3F-C655002609B1}"/>
          </ac:graphicFrameMkLst>
        </pc:graphicFrameChg>
      </pc:sldChg>
      <pc:sldChg chg="modSp add mod ord">
        <pc:chgData name="Alejandra Ojeda" userId="e7142150-681c-4d19-b3ff-0d69cfb44d10" providerId="ADAL" clId="{E62A3B79-89EB-4EDE-A8BE-5E5F7DDCEF46}" dt="2026-10-09T20:50:03.339" v="36103" actId="1036"/>
        <pc:sldMkLst>
          <pc:docMk/>
          <pc:sldMk cId="369258031" sldId="2144446898"/>
        </pc:sldMkLst>
        <pc:spChg chg="mod">
          <ac:chgData name="Alejandra Ojeda" userId="e7142150-681c-4d19-b3ff-0d69cfb44d10" providerId="ADAL" clId="{E62A3B79-89EB-4EDE-A8BE-5E5F7DDCEF46}" dt="2026-10-09T20:50:03.339" v="36103" actId="1036"/>
          <ac:spMkLst>
            <pc:docMk/>
            <pc:sldMk cId="369258031" sldId="2144446898"/>
            <ac:spMk id="2" creationId="{28E06E9D-39D8-BAA8-CBDB-80622D87D8F1}"/>
          </ac:spMkLst>
        </pc:spChg>
      </pc:sldChg>
      <pc:sldMasterChg chg="addSp delSp modSp mod modSldLayout">
        <pc:chgData name="Alejandra Ojeda" userId="e7142150-681c-4d19-b3ff-0d69cfb44d10" providerId="ADAL" clId="{E62A3B79-89EB-4EDE-A8BE-5E5F7DDCEF46}" dt="2026-10-05T22:56:24.871" v="26435" actId="22"/>
        <pc:sldMasterMkLst>
          <pc:docMk/>
          <pc:sldMasterMk cId="2089693720" sldId="2147483648"/>
        </pc:sldMasterMkLst>
        <pc:spChg chg="mod">
          <ac:chgData name="Alejandra Ojeda" userId="e7142150-681c-4d19-b3ff-0d69cfb44d10" providerId="ADAL" clId="{E62A3B79-89EB-4EDE-A8BE-5E5F7DDCEF46}" dt="2026-10-05T21:09:42.603" v="25540" actId="20577"/>
          <ac:spMkLst>
            <pc:docMk/>
            <pc:sldMasterMk cId="2089693720" sldId="2147483648"/>
            <ac:spMk id="5" creationId="{CB234A6E-E1A5-51CB-8F5C-A0B4D131C55F}"/>
          </ac:spMkLst>
        </pc:spChg>
        <pc:picChg chg="add mod">
          <ac:chgData name="Alejandra Ojeda" userId="e7142150-681c-4d19-b3ff-0d69cfb44d10" providerId="ADAL" clId="{E62A3B79-89EB-4EDE-A8BE-5E5F7DDCEF46}" dt="2026-10-05T22:56:07.210" v="26431" actId="1035"/>
          <ac:picMkLst>
            <pc:docMk/>
            <pc:sldMasterMk cId="2089693720" sldId="2147483648"/>
            <ac:picMk id="9" creationId="{9488B240-FACF-5985-FF9A-4166899A7729}"/>
          </ac:picMkLst>
        </pc:picChg>
        <pc:picChg chg="add mod">
          <ac:chgData name="Alejandra Ojeda" userId="e7142150-681c-4d19-b3ff-0d69cfb44d10" providerId="ADAL" clId="{E62A3B79-89EB-4EDE-A8BE-5E5F7DDCEF46}" dt="2026-10-05T22:56:07.210" v="26431" actId="1035"/>
          <ac:picMkLst>
            <pc:docMk/>
            <pc:sldMasterMk cId="2089693720" sldId="2147483648"/>
            <ac:picMk id="11" creationId="{1FF37CC0-8C36-CAC5-D73A-7E9AB73B92EA}"/>
          </ac:picMkLst>
        </pc:picChg>
        <pc:sldLayoutChg chg="addSp delSp modSp mod">
          <pc:chgData name="Alejandra Ojeda" userId="e7142150-681c-4d19-b3ff-0d69cfb44d10" providerId="ADAL" clId="{E62A3B79-89EB-4EDE-A8BE-5E5F7DDCEF46}" dt="2026-10-05T22:56:14.146" v="26433" actId="22"/>
          <pc:sldLayoutMkLst>
            <pc:docMk/>
            <pc:sldMasterMk cId="2089693720" sldId="2147483648"/>
            <pc:sldLayoutMk cId="3386586534" sldId="2147483683"/>
          </pc:sldLayoutMkLst>
          <pc:spChg chg="mod">
            <ac:chgData name="Alejandra Ojeda" userId="e7142150-681c-4d19-b3ff-0d69cfb44d10" providerId="ADAL" clId="{E62A3B79-89EB-4EDE-A8BE-5E5F7DDCEF46}" dt="2026-10-05T21:09:50.254" v="25548" actId="20577"/>
            <ac:spMkLst>
              <pc:docMk/>
              <pc:sldMasterMk cId="2089693720" sldId="2147483648"/>
              <pc:sldLayoutMk cId="3386586534" sldId="2147483683"/>
              <ac:spMk id="2" creationId="{3BA62629-BE5E-61DB-C91D-653D9FFD8FCA}"/>
            </ac:spMkLst>
          </pc:spChg>
          <pc:picChg chg="add">
            <ac:chgData name="Alejandra Ojeda" userId="e7142150-681c-4d19-b3ff-0d69cfb44d10" providerId="ADAL" clId="{E62A3B79-89EB-4EDE-A8BE-5E5F7DDCEF46}" dt="2026-10-05T22:56:14.146" v="26433" actId="22"/>
            <ac:picMkLst>
              <pc:docMk/>
              <pc:sldMasterMk cId="2089693720" sldId="2147483648"/>
              <pc:sldLayoutMk cId="3386586534" sldId="2147483683"/>
              <ac:picMk id="20" creationId="{1AF54A57-9A20-1E6D-C3D2-D6E031D3D800}"/>
            </ac:picMkLst>
          </pc:picChg>
          <pc:picChg chg="add">
            <ac:chgData name="Alejandra Ojeda" userId="e7142150-681c-4d19-b3ff-0d69cfb44d10" providerId="ADAL" clId="{E62A3B79-89EB-4EDE-A8BE-5E5F7DDCEF46}" dt="2026-10-05T22:56:14.146" v="26433" actId="22"/>
            <ac:picMkLst>
              <pc:docMk/>
              <pc:sldMasterMk cId="2089693720" sldId="2147483648"/>
              <pc:sldLayoutMk cId="3386586534" sldId="2147483683"/>
              <ac:picMk id="23" creationId="{4BBFEDD3-F802-849B-4B0C-91E00308FD9E}"/>
            </ac:picMkLst>
          </pc:picChg>
        </pc:sldLayoutChg>
        <pc:sldLayoutChg chg="modSp mod">
          <pc:chgData name="Alejandra Ojeda" userId="e7142150-681c-4d19-b3ff-0d69cfb44d10" providerId="ADAL" clId="{E62A3B79-89EB-4EDE-A8BE-5E5F7DDCEF46}" dt="2026-10-05T21:09:56.850" v="25556" actId="20577"/>
          <pc:sldLayoutMkLst>
            <pc:docMk/>
            <pc:sldMasterMk cId="2089693720" sldId="2147483648"/>
            <pc:sldLayoutMk cId="466071610" sldId="2147483861"/>
          </pc:sldLayoutMkLst>
          <pc:spChg chg="mod">
            <ac:chgData name="Alejandra Ojeda" userId="e7142150-681c-4d19-b3ff-0d69cfb44d10" providerId="ADAL" clId="{E62A3B79-89EB-4EDE-A8BE-5E5F7DDCEF46}" dt="2026-10-05T21:09:56.850" v="25556" actId="20577"/>
            <ac:spMkLst>
              <pc:docMk/>
              <pc:sldMasterMk cId="2089693720" sldId="2147483648"/>
              <pc:sldLayoutMk cId="466071610" sldId="2147483861"/>
              <ac:spMk id="2" creationId="{CBDEA309-E7C5-B28B-59ED-91ABB94AFF3E}"/>
            </ac:spMkLst>
          </pc:spChg>
        </pc:sldLayoutChg>
        <pc:sldLayoutChg chg="addSp delSp modSp mod">
          <pc:chgData name="Alejandra Ojeda" userId="e7142150-681c-4d19-b3ff-0d69cfb44d10" providerId="ADAL" clId="{E62A3B79-89EB-4EDE-A8BE-5E5F7DDCEF46}" dt="2026-10-05T22:56:24.871" v="26435" actId="22"/>
          <pc:sldLayoutMkLst>
            <pc:docMk/>
            <pc:sldMasterMk cId="2089693720" sldId="2147483648"/>
            <pc:sldLayoutMk cId="1662226225" sldId="2147483930"/>
          </pc:sldLayoutMkLst>
          <pc:spChg chg="mod">
            <ac:chgData name="Alejandra Ojeda" userId="e7142150-681c-4d19-b3ff-0d69cfb44d10" providerId="ADAL" clId="{E62A3B79-89EB-4EDE-A8BE-5E5F7DDCEF46}" dt="2026-10-05T21:10:02.818" v="25564" actId="20577"/>
            <ac:spMkLst>
              <pc:docMk/>
              <pc:sldMasterMk cId="2089693720" sldId="2147483648"/>
              <pc:sldLayoutMk cId="1662226225" sldId="2147483930"/>
              <ac:spMk id="8" creationId="{FB1E9A9D-4280-13C0-FEF6-C554E6914A48}"/>
            </ac:spMkLst>
          </pc:spChg>
          <pc:picChg chg="add">
            <ac:chgData name="Alejandra Ojeda" userId="e7142150-681c-4d19-b3ff-0d69cfb44d10" providerId="ADAL" clId="{E62A3B79-89EB-4EDE-A8BE-5E5F7DDCEF46}" dt="2026-10-05T22:56:24.871" v="26435" actId="22"/>
            <ac:picMkLst>
              <pc:docMk/>
              <pc:sldMasterMk cId="2089693720" sldId="2147483648"/>
              <pc:sldLayoutMk cId="1662226225" sldId="2147483930"/>
              <ac:picMk id="19" creationId="{D6158FA4-7435-DB56-23A5-FDC61B7B076A}"/>
            </ac:picMkLst>
          </pc:picChg>
          <pc:picChg chg="add">
            <ac:chgData name="Alejandra Ojeda" userId="e7142150-681c-4d19-b3ff-0d69cfb44d10" providerId="ADAL" clId="{E62A3B79-89EB-4EDE-A8BE-5E5F7DDCEF46}" dt="2026-10-05T22:56:24.871" v="26435" actId="22"/>
            <ac:picMkLst>
              <pc:docMk/>
              <pc:sldMasterMk cId="2089693720" sldId="2147483648"/>
              <pc:sldLayoutMk cId="1662226225" sldId="2147483930"/>
              <ac:picMk id="21" creationId="{CAD46849-4137-7563-8751-2B0C6BE082D2}"/>
            </ac:picMkLst>
          </pc:picChg>
        </pc:sldLayoutChg>
      </pc:sldMasterChg>
      <pc:sldMasterChg chg="addSp delSp mod modSldLayout">
        <pc:chgData name="Alejandra Ojeda" userId="e7142150-681c-4d19-b3ff-0d69cfb44d10" providerId="ADAL" clId="{E62A3B79-89EB-4EDE-A8BE-5E5F7DDCEF46}" dt="2026-10-05T22:56:34.248" v="26439" actId="22"/>
        <pc:sldMasterMkLst>
          <pc:docMk/>
          <pc:sldMasterMk cId="1256230988" sldId="2147483888"/>
        </pc:sldMasterMkLst>
        <pc:picChg chg="add">
          <ac:chgData name="Alejandra Ojeda" userId="e7142150-681c-4d19-b3ff-0d69cfb44d10" providerId="ADAL" clId="{E62A3B79-89EB-4EDE-A8BE-5E5F7DDCEF46}" dt="2026-10-05T22:56:29.534" v="26437" actId="22"/>
          <ac:picMkLst>
            <pc:docMk/>
            <pc:sldMasterMk cId="1256230988" sldId="2147483888"/>
            <ac:picMk id="15" creationId="{BD4FF222-8B55-7F0D-46BB-2EE76294F540}"/>
          </ac:picMkLst>
        </pc:picChg>
        <pc:picChg chg="add">
          <ac:chgData name="Alejandra Ojeda" userId="e7142150-681c-4d19-b3ff-0d69cfb44d10" providerId="ADAL" clId="{E62A3B79-89EB-4EDE-A8BE-5E5F7DDCEF46}" dt="2026-10-05T22:56:29.534" v="26437" actId="22"/>
          <ac:picMkLst>
            <pc:docMk/>
            <pc:sldMasterMk cId="1256230988" sldId="2147483888"/>
            <ac:picMk id="17" creationId="{3A1E4D26-11D0-2AA8-EC9D-7256BC57288E}"/>
          </ac:picMkLst>
        </pc:picChg>
        <pc:sldLayoutChg chg="addSp delSp mod">
          <pc:chgData name="Alejandra Ojeda" userId="e7142150-681c-4d19-b3ff-0d69cfb44d10" providerId="ADAL" clId="{E62A3B79-89EB-4EDE-A8BE-5E5F7DDCEF46}" dt="2026-10-05T22:56:34.248" v="26439" actId="22"/>
          <pc:sldLayoutMkLst>
            <pc:docMk/>
            <pc:sldMasterMk cId="1256230988" sldId="2147483888"/>
            <pc:sldLayoutMk cId="2497368717" sldId="2147483889"/>
          </pc:sldLayoutMkLst>
          <pc:picChg chg="add">
            <ac:chgData name="Alejandra Ojeda" userId="e7142150-681c-4d19-b3ff-0d69cfb44d10" providerId="ADAL" clId="{E62A3B79-89EB-4EDE-A8BE-5E5F7DDCEF46}" dt="2026-10-05T22:56:34.248" v="26439" actId="22"/>
            <ac:picMkLst>
              <pc:docMk/>
              <pc:sldMasterMk cId="1256230988" sldId="2147483888"/>
              <pc:sldLayoutMk cId="2497368717" sldId="2147483889"/>
              <ac:picMk id="12" creationId="{0A6269A9-26E2-AA7A-2ED9-464C6CA2CB7F}"/>
            </ac:picMkLst>
          </pc:picChg>
          <pc:picChg chg="add">
            <ac:chgData name="Alejandra Ojeda" userId="e7142150-681c-4d19-b3ff-0d69cfb44d10" providerId="ADAL" clId="{E62A3B79-89EB-4EDE-A8BE-5E5F7DDCEF46}" dt="2026-10-05T22:56:34.248" v="26439" actId="22"/>
            <ac:picMkLst>
              <pc:docMk/>
              <pc:sldMasterMk cId="1256230988" sldId="2147483888"/>
              <pc:sldLayoutMk cId="2497368717" sldId="2147483889"/>
              <ac:picMk id="14" creationId="{95E431B2-116C-FADE-A398-75D4BAA2E0B8}"/>
            </ac:picMkLst>
          </pc:picChg>
        </pc:sldLayoutChg>
      </pc:sldMasterChg>
      <pc:sldMasterChg chg="addSp delSp mod modSldLayout">
        <pc:chgData name="Alejandra Ojeda" userId="e7142150-681c-4d19-b3ff-0d69cfb44d10" providerId="ADAL" clId="{E62A3B79-89EB-4EDE-A8BE-5E5F7DDCEF46}" dt="2026-10-05T22:56:39.185" v="26441" actId="22"/>
        <pc:sldMasterMkLst>
          <pc:docMk/>
          <pc:sldMasterMk cId="4239189667" sldId="2147483932"/>
        </pc:sldMasterMkLst>
        <pc:picChg chg="add">
          <ac:chgData name="Alejandra Ojeda" userId="e7142150-681c-4d19-b3ff-0d69cfb44d10" providerId="ADAL" clId="{E62A3B79-89EB-4EDE-A8BE-5E5F7DDCEF46}" dt="2026-10-05T22:56:39.185" v="26441" actId="22"/>
          <ac:picMkLst>
            <pc:docMk/>
            <pc:sldMasterMk cId="4239189667" sldId="2147483932"/>
            <ac:picMk id="18" creationId="{198F21B1-D7DE-3AA0-C124-0D09807BC74E}"/>
          </ac:picMkLst>
        </pc:picChg>
        <pc:picChg chg="add">
          <ac:chgData name="Alejandra Ojeda" userId="e7142150-681c-4d19-b3ff-0d69cfb44d10" providerId="ADAL" clId="{E62A3B79-89EB-4EDE-A8BE-5E5F7DDCEF46}" dt="2026-10-05T22:56:39.185" v="26441" actId="22"/>
          <ac:picMkLst>
            <pc:docMk/>
            <pc:sldMasterMk cId="4239189667" sldId="2147483932"/>
            <ac:picMk id="20" creationId="{3446C76F-EB04-AABB-5F6A-2CFABB439999}"/>
          </ac:picMkLst>
        </pc:picChg>
        <pc:sldLayoutChg chg="addSp delSp modSp mod">
          <pc:chgData name="Alejandra Ojeda" userId="e7142150-681c-4d19-b3ff-0d69cfb44d10" providerId="ADAL" clId="{E62A3B79-89EB-4EDE-A8BE-5E5F7DDCEF46}" dt="2026-10-05T21:15:47.161" v="25804" actId="22"/>
          <pc:sldLayoutMkLst>
            <pc:docMk/>
            <pc:sldMasterMk cId="4239189667" sldId="2147483932"/>
            <pc:sldLayoutMk cId="2814161473" sldId="2147483934"/>
          </pc:sldLayoutMkLst>
          <pc:spChg chg="mod">
            <ac:chgData name="Alejandra Ojeda" userId="e7142150-681c-4d19-b3ff-0d69cfb44d10" providerId="ADAL" clId="{E62A3B79-89EB-4EDE-A8BE-5E5F7DDCEF46}" dt="2026-10-05T21:11:36.416" v="25572" actId="20577"/>
            <ac:spMkLst>
              <pc:docMk/>
              <pc:sldMasterMk cId="4239189667" sldId="2147483932"/>
              <pc:sldLayoutMk cId="2814161473" sldId="2147483934"/>
              <ac:spMk id="2" creationId="{3BA62629-BE5E-61DB-C91D-653D9FFD8FCA}"/>
            </ac:spMkLst>
          </pc:spChg>
          <pc:picChg chg="add">
            <ac:chgData name="Alejandra Ojeda" userId="e7142150-681c-4d19-b3ff-0d69cfb44d10" providerId="ADAL" clId="{E62A3B79-89EB-4EDE-A8BE-5E5F7DDCEF46}" dt="2026-10-05T21:15:47.161" v="25804" actId="22"/>
            <ac:picMkLst>
              <pc:docMk/>
              <pc:sldMasterMk cId="4239189667" sldId="2147483932"/>
              <pc:sldLayoutMk cId="2814161473" sldId="2147483934"/>
              <ac:picMk id="6" creationId="{32F7545E-D7C1-E16F-D6D1-13479C19DC44}"/>
            </ac:picMkLst>
          </pc:picChg>
          <pc:picChg chg="add">
            <ac:chgData name="Alejandra Ojeda" userId="e7142150-681c-4d19-b3ff-0d69cfb44d10" providerId="ADAL" clId="{E62A3B79-89EB-4EDE-A8BE-5E5F7DDCEF46}" dt="2026-10-05T21:15:47.161" v="25804" actId="22"/>
            <ac:picMkLst>
              <pc:docMk/>
              <pc:sldMasterMk cId="4239189667" sldId="2147483932"/>
              <pc:sldLayoutMk cId="2814161473" sldId="2147483934"/>
              <ac:picMk id="8" creationId="{D7D415CE-2344-4F4A-F4FA-285702DDBEB0}"/>
            </ac:picMkLst>
          </pc:picChg>
        </pc:sldLayoutChg>
        <pc:sldLayoutChg chg="modSp mod">
          <pc:chgData name="Alejandra Ojeda" userId="e7142150-681c-4d19-b3ff-0d69cfb44d10" providerId="ADAL" clId="{E62A3B79-89EB-4EDE-A8BE-5E5F7DDCEF46}" dt="2026-10-05T21:11:42.445" v="25580" actId="20577"/>
          <pc:sldLayoutMkLst>
            <pc:docMk/>
            <pc:sldMasterMk cId="4239189667" sldId="2147483932"/>
            <pc:sldLayoutMk cId="1527290097" sldId="2147483935"/>
          </pc:sldLayoutMkLst>
          <pc:spChg chg="mod">
            <ac:chgData name="Alejandra Ojeda" userId="e7142150-681c-4d19-b3ff-0d69cfb44d10" providerId="ADAL" clId="{E62A3B79-89EB-4EDE-A8BE-5E5F7DDCEF46}" dt="2026-10-05T21:11:42.445" v="25580" actId="20577"/>
            <ac:spMkLst>
              <pc:docMk/>
              <pc:sldMasterMk cId="4239189667" sldId="2147483932"/>
              <pc:sldLayoutMk cId="1527290097" sldId="2147483935"/>
              <ac:spMk id="2" creationId="{CBDEA309-E7C5-B28B-59ED-91ABB94AFF3E}"/>
            </ac:spMkLst>
          </pc:spChg>
        </pc:sldLayoutChg>
      </pc:sldMasterChg>
    </pc:docChg>
  </pc:docChgLst>
  <pc:docChgLst>
    <pc:chgData name="Nicolás Valenzuela" userId="2f1aa88a-a927-482c-9be6-545aa628eec7" providerId="ADAL" clId="{92120F68-F6B4-48FF-A3BB-7E68A0517FF4}"/>
    <pc:docChg chg="undo redo custSel modSld sldOrd modMainMaster">
      <pc:chgData name="Nicolás Valenzuela" userId="2f1aa88a-a927-482c-9be6-545aa628eec7" providerId="ADAL" clId="{92120F68-F6B4-48FF-A3BB-7E68A0517FF4}" dt="2026-10-14T18:50:43.612" v="1815" actId="207"/>
      <pc:docMkLst>
        <pc:docMk/>
      </pc:docMkLst>
      <pc:sldChg chg="addSp modSp mod">
        <pc:chgData name="Nicolás Valenzuela" userId="2f1aa88a-a927-482c-9be6-545aa628eec7" providerId="ADAL" clId="{92120F68-F6B4-48FF-A3BB-7E68A0517FF4}" dt="2026-10-14T18:50:43.612" v="1815" actId="207"/>
        <pc:sldMkLst>
          <pc:docMk/>
          <pc:sldMk cId="1973169769" sldId="262"/>
        </pc:sldMkLst>
        <pc:spChg chg="mod">
          <ac:chgData name="Nicolás Valenzuela" userId="2f1aa88a-a927-482c-9be6-545aa628eec7" providerId="ADAL" clId="{92120F68-F6B4-48FF-A3BB-7E68A0517FF4}" dt="2026-10-14T18:50:32.848" v="1814" actId="207"/>
          <ac:spMkLst>
            <pc:docMk/>
            <pc:sldMk cId="1973169769" sldId="262"/>
            <ac:spMk id="5" creationId="{6716FAF9-FCB1-7E3D-5CB1-E3285F5283B7}"/>
          </ac:spMkLst>
        </pc:spChg>
        <pc:spChg chg="add mod">
          <ac:chgData name="Nicolás Valenzuela" userId="2f1aa88a-a927-482c-9be6-545aa628eec7" providerId="ADAL" clId="{92120F68-F6B4-48FF-A3BB-7E68A0517FF4}" dt="2026-10-14T14:32:50.782" v="1708" actId="108"/>
          <ac:spMkLst>
            <pc:docMk/>
            <pc:sldMk cId="1973169769" sldId="262"/>
            <ac:spMk id="7" creationId="{DB067060-1014-DAB7-6267-01AB3EAB2D4B}"/>
          </ac:spMkLst>
        </pc:spChg>
        <pc:spChg chg="add mod">
          <ac:chgData name="Nicolás Valenzuela" userId="2f1aa88a-a927-482c-9be6-545aa628eec7" providerId="ADAL" clId="{92120F68-F6B4-48FF-A3BB-7E68A0517FF4}" dt="2026-10-14T18:50:43.612" v="1815" actId="207"/>
          <ac:spMkLst>
            <pc:docMk/>
            <pc:sldMk cId="1973169769" sldId="262"/>
            <ac:spMk id="8" creationId="{3C70BD88-4AD7-26BB-3EE4-A451F2C235D8}"/>
          </ac:spMkLst>
        </pc:spChg>
        <pc:spChg chg="mod">
          <ac:chgData name="Nicolás Valenzuela" userId="2f1aa88a-a927-482c-9be6-545aa628eec7" providerId="ADAL" clId="{92120F68-F6B4-48FF-A3BB-7E68A0517FF4}" dt="2026-10-14T14:29:07.731" v="1597" actId="20577"/>
          <ac:spMkLst>
            <pc:docMk/>
            <pc:sldMk cId="1973169769" sldId="262"/>
            <ac:spMk id="11" creationId="{20DF240B-CBBD-378E-EEDA-D96DCD56A831}"/>
          </ac:spMkLst>
        </pc:spChg>
        <pc:spChg chg="mod">
          <ac:chgData name="Nicolás Valenzuela" userId="2f1aa88a-a927-482c-9be6-545aa628eec7" providerId="ADAL" clId="{92120F68-F6B4-48FF-A3BB-7E68A0517FF4}" dt="2026-10-13T19:24:44.897" v="292" actId="20577"/>
          <ac:spMkLst>
            <pc:docMk/>
            <pc:sldMk cId="1973169769" sldId="262"/>
            <ac:spMk id="16" creationId="{B7921A5A-7F57-0135-798F-0065200933C8}"/>
          </ac:spMkLst>
        </pc:spChg>
      </pc:sldChg>
      <pc:sldChg chg="ord">
        <pc:chgData name="Nicolás Valenzuela" userId="2f1aa88a-a927-482c-9be6-545aa628eec7" providerId="ADAL" clId="{92120F68-F6B4-48FF-A3BB-7E68A0517FF4}" dt="2026-10-13T19:28:08.490" v="294"/>
        <pc:sldMkLst>
          <pc:docMk/>
          <pc:sldMk cId="3670120107" sldId="2793"/>
        </pc:sldMkLst>
      </pc:sldChg>
      <pc:sldChg chg="addSp delSp modSp mod">
        <pc:chgData name="Nicolás Valenzuela" userId="2f1aa88a-a927-482c-9be6-545aa628eec7" providerId="ADAL" clId="{92120F68-F6B4-48FF-A3BB-7E68A0517FF4}" dt="2026-10-14T12:35:23.855" v="1181" actId="20577"/>
        <pc:sldMkLst>
          <pc:docMk/>
          <pc:sldMk cId="4216841943" sldId="2144446325"/>
        </pc:sldMkLst>
        <pc:spChg chg="mod">
          <ac:chgData name="Nicolás Valenzuela" userId="2f1aa88a-a927-482c-9be6-545aa628eec7" providerId="ADAL" clId="{92120F68-F6B4-48FF-A3BB-7E68A0517FF4}" dt="2026-10-14T12:35:23.855" v="1181" actId="20577"/>
          <ac:spMkLst>
            <pc:docMk/>
            <pc:sldMk cId="4216841943" sldId="2144446325"/>
            <ac:spMk id="6" creationId="{EF3F9713-E2CB-7FE7-E29F-003568DF9494}"/>
          </ac:spMkLst>
        </pc:spChg>
        <pc:picChg chg="del">
          <ac:chgData name="Nicolás Valenzuela" userId="2f1aa88a-a927-482c-9be6-545aa628eec7" providerId="ADAL" clId="{92120F68-F6B4-48FF-A3BB-7E68A0517FF4}" dt="2026-10-14T12:34:41.476" v="1177" actId="478"/>
          <ac:picMkLst>
            <pc:docMk/>
            <pc:sldMk cId="4216841943" sldId="2144446325"/>
            <ac:picMk id="4" creationId="{C6D0D441-065C-DC86-DCD5-3C573F046369}"/>
          </ac:picMkLst>
        </pc:picChg>
        <pc:picChg chg="add mod">
          <ac:chgData name="Nicolás Valenzuela" userId="2f1aa88a-a927-482c-9be6-545aa628eec7" providerId="ADAL" clId="{92120F68-F6B4-48FF-A3BB-7E68A0517FF4}" dt="2026-10-14T12:34:58.534" v="1179" actId="1076"/>
          <ac:picMkLst>
            <pc:docMk/>
            <pc:sldMk cId="4216841943" sldId="2144446325"/>
            <ac:picMk id="5" creationId="{8CF0FA94-A914-2598-F4E4-805C363F4363}"/>
          </ac:picMkLst>
        </pc:picChg>
      </pc:sldChg>
      <pc:sldChg chg="modSp mod">
        <pc:chgData name="Nicolás Valenzuela" userId="2f1aa88a-a927-482c-9be6-545aa628eec7" providerId="ADAL" clId="{92120F68-F6B4-48FF-A3BB-7E68A0517FF4}" dt="2026-10-13T20:18:25.627" v="338" actId="20577"/>
        <pc:sldMkLst>
          <pc:docMk/>
          <pc:sldMk cId="3945610000" sldId="2144446550"/>
        </pc:sldMkLst>
        <pc:spChg chg="mod">
          <ac:chgData name="Nicolás Valenzuela" userId="2f1aa88a-a927-482c-9be6-545aa628eec7" providerId="ADAL" clId="{92120F68-F6B4-48FF-A3BB-7E68A0517FF4}" dt="2026-10-13T19:38:55.785" v="302" actId="20577"/>
          <ac:spMkLst>
            <pc:docMk/>
            <pc:sldMk cId="3945610000" sldId="2144446550"/>
            <ac:spMk id="7" creationId="{D2D9F90E-D2EB-6B09-E527-A2E5EC6AA1C9}"/>
          </ac:spMkLst>
        </pc:spChg>
        <pc:spChg chg="mod">
          <ac:chgData name="Nicolás Valenzuela" userId="2f1aa88a-a927-482c-9be6-545aa628eec7" providerId="ADAL" clId="{92120F68-F6B4-48FF-A3BB-7E68A0517FF4}" dt="2026-10-13T20:18:25.627" v="338" actId="20577"/>
          <ac:spMkLst>
            <pc:docMk/>
            <pc:sldMk cId="3945610000" sldId="2144446550"/>
            <ac:spMk id="9" creationId="{910F4483-A08D-2648-0516-204FBD884CFA}"/>
          </ac:spMkLst>
        </pc:spChg>
      </pc:sldChg>
      <pc:sldChg chg="modSp mod">
        <pc:chgData name="Nicolás Valenzuela" userId="2f1aa88a-a927-482c-9be6-545aa628eec7" providerId="ADAL" clId="{92120F68-F6B4-48FF-A3BB-7E68A0517FF4}" dt="2026-10-13T20:35:06.756" v="736" actId="20577"/>
        <pc:sldMkLst>
          <pc:docMk/>
          <pc:sldMk cId="861130140" sldId="2144446552"/>
        </pc:sldMkLst>
        <pc:spChg chg="mod">
          <ac:chgData name="Nicolás Valenzuela" userId="2f1aa88a-a927-482c-9be6-545aa628eec7" providerId="ADAL" clId="{92120F68-F6B4-48FF-A3BB-7E68A0517FF4}" dt="2026-10-13T20:34:27.681" v="721" actId="20577"/>
          <ac:spMkLst>
            <pc:docMk/>
            <pc:sldMk cId="861130140" sldId="2144446552"/>
            <ac:spMk id="21" creationId="{B6567172-8817-AAD5-4135-6A5F06A8EC1F}"/>
          </ac:spMkLst>
        </pc:spChg>
        <pc:spChg chg="mod">
          <ac:chgData name="Nicolás Valenzuela" userId="2f1aa88a-a927-482c-9be6-545aa628eec7" providerId="ADAL" clId="{92120F68-F6B4-48FF-A3BB-7E68A0517FF4}" dt="2026-10-13T20:35:06.756" v="736" actId="20577"/>
          <ac:spMkLst>
            <pc:docMk/>
            <pc:sldMk cId="861130140" sldId="2144446552"/>
            <ac:spMk id="25" creationId="{9015AA48-6747-9470-A376-6263E1B2CFF0}"/>
          </ac:spMkLst>
        </pc:spChg>
      </pc:sldChg>
      <pc:sldChg chg="modSp mod">
        <pc:chgData name="Nicolás Valenzuela" userId="2f1aa88a-a927-482c-9be6-545aa628eec7" providerId="ADAL" clId="{92120F68-F6B4-48FF-A3BB-7E68A0517FF4}" dt="2026-10-13T20:37:43.669" v="757" actId="20577"/>
        <pc:sldMkLst>
          <pc:docMk/>
          <pc:sldMk cId="3273426414" sldId="2144446553"/>
        </pc:sldMkLst>
        <pc:spChg chg="mod">
          <ac:chgData name="Nicolás Valenzuela" userId="2f1aa88a-a927-482c-9be6-545aa628eec7" providerId="ADAL" clId="{92120F68-F6B4-48FF-A3BB-7E68A0517FF4}" dt="2026-10-13T20:37:43.669" v="757" actId="20577"/>
          <ac:spMkLst>
            <pc:docMk/>
            <pc:sldMk cId="3273426414" sldId="2144446553"/>
            <ac:spMk id="36" creationId="{E4E0A7FD-8A1D-4B47-B66E-EB8051BAC11D}"/>
          </ac:spMkLst>
        </pc:spChg>
        <pc:graphicFrameChg chg="modGraphic">
          <ac:chgData name="Nicolás Valenzuela" userId="2f1aa88a-a927-482c-9be6-545aa628eec7" providerId="ADAL" clId="{92120F68-F6B4-48FF-A3BB-7E68A0517FF4}" dt="2026-10-13T20:37:23.617" v="749" actId="20577"/>
          <ac:graphicFrameMkLst>
            <pc:docMk/>
            <pc:sldMk cId="3273426414" sldId="2144446553"/>
            <ac:graphicFrameMk id="46" creationId="{B54E714F-F9A5-4F90-915A-2DB848956A7D}"/>
          </ac:graphicFrameMkLst>
        </pc:graphicFrameChg>
      </pc:sldChg>
      <pc:sldChg chg="modSp mod">
        <pc:chgData name="Nicolás Valenzuela" userId="2f1aa88a-a927-482c-9be6-545aa628eec7" providerId="ADAL" clId="{92120F68-F6B4-48FF-A3BB-7E68A0517FF4}" dt="2026-10-14T12:47:03.748" v="1210" actId="20577"/>
        <pc:sldMkLst>
          <pc:docMk/>
          <pc:sldMk cId="3193894459" sldId="2144446830"/>
        </pc:sldMkLst>
        <pc:spChg chg="mod">
          <ac:chgData name="Nicolás Valenzuela" userId="2f1aa88a-a927-482c-9be6-545aa628eec7" providerId="ADAL" clId="{92120F68-F6B4-48FF-A3BB-7E68A0517FF4}" dt="2026-10-14T12:47:03.748" v="1210" actId="20577"/>
          <ac:spMkLst>
            <pc:docMk/>
            <pc:sldMk cId="3193894459" sldId="2144446830"/>
            <ac:spMk id="2" creationId="{7D2B39E4-1C77-4AC4-711E-5FD35E589403}"/>
          </ac:spMkLst>
        </pc:spChg>
      </pc:sldChg>
      <pc:sldChg chg="modSp mod">
        <pc:chgData name="Nicolás Valenzuela" userId="2f1aa88a-a927-482c-9be6-545aa628eec7" providerId="ADAL" clId="{92120F68-F6B4-48FF-A3BB-7E68A0517FF4}" dt="2026-10-13T20:41:09.975" v="795" actId="20577"/>
        <pc:sldMkLst>
          <pc:docMk/>
          <pc:sldMk cId="1593244968" sldId="2144446860"/>
        </pc:sldMkLst>
        <pc:spChg chg="mod">
          <ac:chgData name="Nicolás Valenzuela" userId="2f1aa88a-a927-482c-9be6-545aa628eec7" providerId="ADAL" clId="{92120F68-F6B4-48FF-A3BB-7E68A0517FF4}" dt="2026-10-13T14:36:57.650" v="172" actId="1076"/>
          <ac:spMkLst>
            <pc:docMk/>
            <pc:sldMk cId="1593244968" sldId="2144446860"/>
            <ac:spMk id="8" creationId="{A1148B4A-5BCF-6F21-CFE7-CA8B9A6DB29B}"/>
          </ac:spMkLst>
        </pc:spChg>
        <pc:spChg chg="mod">
          <ac:chgData name="Nicolás Valenzuela" userId="2f1aa88a-a927-482c-9be6-545aa628eec7" providerId="ADAL" clId="{92120F68-F6B4-48FF-A3BB-7E68A0517FF4}" dt="2026-10-13T20:41:09.975" v="795" actId="20577"/>
          <ac:spMkLst>
            <pc:docMk/>
            <pc:sldMk cId="1593244968" sldId="2144446860"/>
            <ac:spMk id="21" creationId="{262852F5-249E-14CC-171A-6951B0328F27}"/>
          </ac:spMkLst>
        </pc:spChg>
      </pc:sldChg>
      <pc:sldChg chg="modSp mod">
        <pc:chgData name="Nicolás Valenzuela" userId="2f1aa88a-a927-482c-9be6-545aa628eec7" providerId="ADAL" clId="{92120F68-F6B4-48FF-A3BB-7E68A0517FF4}" dt="2026-10-13T21:16:16.424" v="1142" actId="20577"/>
        <pc:sldMkLst>
          <pc:docMk/>
          <pc:sldMk cId="333327689" sldId="2144446871"/>
        </pc:sldMkLst>
        <pc:spChg chg="mod">
          <ac:chgData name="Nicolás Valenzuela" userId="2f1aa88a-a927-482c-9be6-545aa628eec7" providerId="ADAL" clId="{92120F68-F6B4-48FF-A3BB-7E68A0517FF4}" dt="2026-10-13T21:16:16.424" v="1142" actId="20577"/>
          <ac:spMkLst>
            <pc:docMk/>
            <pc:sldMk cId="333327689" sldId="2144446871"/>
            <ac:spMk id="6" creationId="{D3EF9C66-7A4E-21C1-8D14-5DB9A7358E9A}"/>
          </ac:spMkLst>
        </pc:spChg>
      </pc:sldChg>
      <pc:sldChg chg="modSp mod">
        <pc:chgData name="Nicolás Valenzuela" userId="2f1aa88a-a927-482c-9be6-545aa628eec7" providerId="ADAL" clId="{92120F68-F6B4-48FF-A3BB-7E68A0517FF4}" dt="2026-10-13T20:44:19.305" v="797" actId="207"/>
        <pc:sldMkLst>
          <pc:docMk/>
          <pc:sldMk cId="2876966047" sldId="2144446872"/>
        </pc:sldMkLst>
        <pc:spChg chg="mod">
          <ac:chgData name="Nicolás Valenzuela" userId="2f1aa88a-a927-482c-9be6-545aa628eec7" providerId="ADAL" clId="{92120F68-F6B4-48FF-A3BB-7E68A0517FF4}" dt="2026-10-13T20:44:19.305" v="797" actId="207"/>
          <ac:spMkLst>
            <pc:docMk/>
            <pc:sldMk cId="2876966047" sldId="2144446872"/>
            <ac:spMk id="7" creationId="{3EB4C657-B439-29F6-F9FD-ABED6AD6A3FB}"/>
          </ac:spMkLst>
        </pc:spChg>
      </pc:sldChg>
      <pc:sldChg chg="modSp mod">
        <pc:chgData name="Nicolás Valenzuela" userId="2f1aa88a-a927-482c-9be6-545aa628eec7" providerId="ADAL" clId="{92120F68-F6B4-48FF-A3BB-7E68A0517FF4}" dt="2026-10-14T12:49:16.119" v="1313" actId="20577"/>
        <pc:sldMkLst>
          <pc:docMk/>
          <pc:sldMk cId="1705333219" sldId="2144446873"/>
        </pc:sldMkLst>
        <pc:spChg chg="mod">
          <ac:chgData name="Nicolás Valenzuela" userId="2f1aa88a-a927-482c-9be6-545aa628eec7" providerId="ADAL" clId="{92120F68-F6B4-48FF-A3BB-7E68A0517FF4}" dt="2026-10-13T20:45:12.408" v="828" actId="20577"/>
          <ac:spMkLst>
            <pc:docMk/>
            <pc:sldMk cId="1705333219" sldId="2144446873"/>
            <ac:spMk id="4" creationId="{FEF44422-2F89-ED22-D4AE-ACC8CBEAFB1B}"/>
          </ac:spMkLst>
        </pc:spChg>
        <pc:spChg chg="mod">
          <ac:chgData name="Nicolás Valenzuela" userId="2f1aa88a-a927-482c-9be6-545aa628eec7" providerId="ADAL" clId="{92120F68-F6B4-48FF-A3BB-7E68A0517FF4}" dt="2026-10-14T12:49:16.119" v="1313" actId="20577"/>
          <ac:spMkLst>
            <pc:docMk/>
            <pc:sldMk cId="1705333219" sldId="2144446873"/>
            <ac:spMk id="21" creationId="{AEDA22C3-6533-6D5D-386C-FDBCB72AEA13}"/>
          </ac:spMkLst>
        </pc:spChg>
        <pc:spChg chg="mod">
          <ac:chgData name="Nicolás Valenzuela" userId="2f1aa88a-a927-482c-9be6-545aa628eec7" providerId="ADAL" clId="{92120F68-F6B4-48FF-A3BB-7E68A0517FF4}" dt="2026-10-13T20:45:58.956" v="832" actId="20577"/>
          <ac:spMkLst>
            <pc:docMk/>
            <pc:sldMk cId="1705333219" sldId="2144446873"/>
            <ac:spMk id="39" creationId="{38716B14-8B40-F7B6-8A7D-721EBDEFD7C0}"/>
          </ac:spMkLst>
        </pc:spChg>
      </pc:sldChg>
      <pc:sldChg chg="modSp mod">
        <pc:chgData name="Nicolás Valenzuela" userId="2f1aa88a-a927-482c-9be6-545aa628eec7" providerId="ADAL" clId="{92120F68-F6B4-48FF-A3BB-7E68A0517FF4}" dt="2026-10-13T20:48:16.175" v="932" actId="20577"/>
        <pc:sldMkLst>
          <pc:docMk/>
          <pc:sldMk cId="2192888191" sldId="2144446875"/>
        </pc:sldMkLst>
        <pc:spChg chg="mod">
          <ac:chgData name="Nicolás Valenzuela" userId="2f1aa88a-a927-482c-9be6-545aa628eec7" providerId="ADAL" clId="{92120F68-F6B4-48FF-A3BB-7E68A0517FF4}" dt="2026-10-13T20:47:54.451" v="929" actId="20577"/>
          <ac:spMkLst>
            <pc:docMk/>
            <pc:sldMk cId="2192888191" sldId="2144446875"/>
            <ac:spMk id="21" creationId="{D4C14180-3ACE-F457-DEC4-913492B5D20A}"/>
          </ac:spMkLst>
        </pc:spChg>
        <pc:graphicFrameChg chg="modGraphic">
          <ac:chgData name="Nicolás Valenzuela" userId="2f1aa88a-a927-482c-9be6-545aa628eec7" providerId="ADAL" clId="{92120F68-F6B4-48FF-A3BB-7E68A0517FF4}" dt="2026-10-13T20:48:16.175" v="932" actId="20577"/>
          <ac:graphicFrameMkLst>
            <pc:docMk/>
            <pc:sldMk cId="2192888191" sldId="2144446875"/>
            <ac:graphicFrameMk id="11" creationId="{4F21AF35-419D-D0D4-2949-4B9E25D06F36}"/>
          </ac:graphicFrameMkLst>
        </pc:graphicFrameChg>
      </pc:sldChg>
      <pc:sldChg chg="modSp mod">
        <pc:chgData name="Nicolás Valenzuela" userId="2f1aa88a-a927-482c-9be6-545aa628eec7" providerId="ADAL" clId="{92120F68-F6B4-48FF-A3BB-7E68A0517FF4}" dt="2026-10-13T20:53:06.733" v="941" actId="20577"/>
        <pc:sldMkLst>
          <pc:docMk/>
          <pc:sldMk cId="2083167458" sldId="2144446876"/>
        </pc:sldMkLst>
        <pc:spChg chg="mod">
          <ac:chgData name="Nicolás Valenzuela" userId="2f1aa88a-a927-482c-9be6-545aa628eec7" providerId="ADAL" clId="{92120F68-F6B4-48FF-A3BB-7E68A0517FF4}" dt="2026-10-13T20:53:06.733" v="941" actId="20577"/>
          <ac:spMkLst>
            <pc:docMk/>
            <pc:sldMk cId="2083167458" sldId="2144446876"/>
            <ac:spMk id="21" creationId="{B247B309-3D9D-B99D-0B9A-1CED208BD816}"/>
          </ac:spMkLst>
        </pc:spChg>
      </pc:sldChg>
      <pc:sldChg chg="modSp mod">
        <pc:chgData name="Nicolás Valenzuela" userId="2f1aa88a-a927-482c-9be6-545aa628eec7" providerId="ADAL" clId="{92120F68-F6B4-48FF-A3BB-7E68A0517FF4}" dt="2026-10-13T20:55:20.720" v="978" actId="20577"/>
        <pc:sldMkLst>
          <pc:docMk/>
          <pc:sldMk cId="2604363837" sldId="2144446878"/>
        </pc:sldMkLst>
        <pc:spChg chg="mod">
          <ac:chgData name="Nicolás Valenzuela" userId="2f1aa88a-a927-482c-9be6-545aa628eec7" providerId="ADAL" clId="{92120F68-F6B4-48FF-A3BB-7E68A0517FF4}" dt="2026-10-13T20:55:20.720" v="978" actId="20577"/>
          <ac:spMkLst>
            <pc:docMk/>
            <pc:sldMk cId="2604363837" sldId="2144446878"/>
            <ac:spMk id="21" creationId="{37A974AD-29D4-B6AC-3DBD-50E43BB6E932}"/>
          </ac:spMkLst>
        </pc:spChg>
      </pc:sldChg>
      <pc:sldChg chg="modSp mod">
        <pc:chgData name="Nicolás Valenzuela" userId="2f1aa88a-a927-482c-9be6-545aa628eec7" providerId="ADAL" clId="{92120F68-F6B4-48FF-A3BB-7E68A0517FF4}" dt="2026-10-13T20:58:58.237" v="995" actId="20577"/>
        <pc:sldMkLst>
          <pc:docMk/>
          <pc:sldMk cId="2808130602" sldId="2144446879"/>
        </pc:sldMkLst>
        <pc:spChg chg="mod">
          <ac:chgData name="Nicolás Valenzuela" userId="2f1aa88a-a927-482c-9be6-545aa628eec7" providerId="ADAL" clId="{92120F68-F6B4-48FF-A3BB-7E68A0517FF4}" dt="2026-10-13T20:58:58.237" v="995" actId="20577"/>
          <ac:spMkLst>
            <pc:docMk/>
            <pc:sldMk cId="2808130602" sldId="2144446879"/>
            <ac:spMk id="6" creationId="{313C3940-4202-0D48-BD99-4CC47C0A4B36}"/>
          </ac:spMkLst>
        </pc:spChg>
        <pc:spChg chg="mod">
          <ac:chgData name="Nicolás Valenzuela" userId="2f1aa88a-a927-482c-9be6-545aa628eec7" providerId="ADAL" clId="{92120F68-F6B4-48FF-A3BB-7E68A0517FF4}" dt="2026-10-13T20:57:16.431" v="994" actId="20577"/>
          <ac:spMkLst>
            <pc:docMk/>
            <pc:sldMk cId="2808130602" sldId="2144446879"/>
            <ac:spMk id="21" creationId="{E453C3A5-6B95-33C0-9C60-1F0C86DA8D62}"/>
          </ac:spMkLst>
        </pc:spChg>
      </pc:sldChg>
      <pc:sldChg chg="modSp mod">
        <pc:chgData name="Nicolás Valenzuela" userId="2f1aa88a-a927-482c-9be6-545aa628eec7" providerId="ADAL" clId="{92120F68-F6B4-48FF-A3BB-7E68A0517FF4}" dt="2026-10-14T12:49:46.870" v="1314" actId="20577"/>
        <pc:sldMkLst>
          <pc:docMk/>
          <pc:sldMk cId="2524771374" sldId="2144446880"/>
        </pc:sldMkLst>
        <pc:spChg chg="mod">
          <ac:chgData name="Nicolás Valenzuela" userId="2f1aa88a-a927-482c-9be6-545aa628eec7" providerId="ADAL" clId="{92120F68-F6B4-48FF-A3BB-7E68A0517FF4}" dt="2026-10-14T12:49:46.870" v="1314" actId="20577"/>
          <ac:spMkLst>
            <pc:docMk/>
            <pc:sldMk cId="2524771374" sldId="2144446880"/>
            <ac:spMk id="13" creationId="{CE7F1340-1368-1DCF-85A5-D5507F7D056A}"/>
          </ac:spMkLst>
        </pc:spChg>
        <pc:spChg chg="mod">
          <ac:chgData name="Nicolás Valenzuela" userId="2f1aa88a-a927-482c-9be6-545aa628eec7" providerId="ADAL" clId="{92120F68-F6B4-48FF-A3BB-7E68A0517FF4}" dt="2026-10-13T21:00:12.088" v="1000"/>
          <ac:spMkLst>
            <pc:docMk/>
            <pc:sldMk cId="2524771374" sldId="2144446880"/>
            <ac:spMk id="21" creationId="{193C1D72-7E8D-8FEE-A7A6-4E65B3A958F5}"/>
          </ac:spMkLst>
        </pc:spChg>
      </pc:sldChg>
      <pc:sldChg chg="modSp mod">
        <pc:chgData name="Nicolás Valenzuela" userId="2f1aa88a-a927-482c-9be6-545aa628eec7" providerId="ADAL" clId="{92120F68-F6B4-48FF-A3BB-7E68A0517FF4}" dt="2026-10-13T21:03:26.178" v="1021" actId="27918"/>
        <pc:sldMkLst>
          <pc:docMk/>
          <pc:sldMk cId="3508004172" sldId="2144446881"/>
        </pc:sldMkLst>
        <pc:spChg chg="mod">
          <ac:chgData name="Nicolás Valenzuela" userId="2f1aa88a-a927-482c-9be6-545aa628eec7" providerId="ADAL" clId="{92120F68-F6B4-48FF-A3BB-7E68A0517FF4}" dt="2026-10-13T21:03:11.278" v="1018" actId="20577"/>
          <ac:spMkLst>
            <pc:docMk/>
            <pc:sldMk cId="3508004172" sldId="2144446881"/>
            <ac:spMk id="21" creationId="{39344845-F381-CB58-7C24-122257247A09}"/>
          </ac:spMkLst>
        </pc:spChg>
        <pc:spChg chg="mod">
          <ac:chgData name="Nicolás Valenzuela" userId="2f1aa88a-a927-482c-9be6-545aa628eec7" providerId="ADAL" clId="{92120F68-F6B4-48FF-A3BB-7E68A0517FF4}" dt="2026-10-13T14:47:46.731" v="217" actId="20577"/>
          <ac:spMkLst>
            <pc:docMk/>
            <pc:sldMk cId="3508004172" sldId="2144446881"/>
            <ac:spMk id="29" creationId="{C0DB4E4E-8FAE-9E8F-88D6-57C431E0A25E}"/>
          </ac:spMkLst>
        </pc:spChg>
      </pc:sldChg>
      <pc:sldChg chg="modSp mod">
        <pc:chgData name="Nicolás Valenzuela" userId="2f1aa88a-a927-482c-9be6-545aa628eec7" providerId="ADAL" clId="{92120F68-F6B4-48FF-A3BB-7E68A0517FF4}" dt="2026-10-14T12:50:44.936" v="1317" actId="20577"/>
        <pc:sldMkLst>
          <pc:docMk/>
          <pc:sldMk cId="1138107326" sldId="2144446884"/>
        </pc:sldMkLst>
        <pc:spChg chg="mod">
          <ac:chgData name="Nicolás Valenzuela" userId="2f1aa88a-a927-482c-9be6-545aa628eec7" providerId="ADAL" clId="{92120F68-F6B4-48FF-A3BB-7E68A0517FF4}" dt="2026-10-14T12:50:44.936" v="1317" actId="20577"/>
          <ac:spMkLst>
            <pc:docMk/>
            <pc:sldMk cId="1138107326" sldId="2144446884"/>
            <ac:spMk id="21" creationId="{98B2D7B8-D9CC-5BDB-0244-630AC57B43C8}"/>
          </ac:spMkLst>
        </pc:spChg>
      </pc:sldChg>
      <pc:sldChg chg="modSp mod">
        <pc:chgData name="Nicolás Valenzuela" userId="2f1aa88a-a927-482c-9be6-545aa628eec7" providerId="ADAL" clId="{92120F68-F6B4-48FF-A3BB-7E68A0517FF4}" dt="2026-10-14T12:56:59.217" v="1407" actId="20577"/>
        <pc:sldMkLst>
          <pc:docMk/>
          <pc:sldMk cId="549121656" sldId="2144446888"/>
        </pc:sldMkLst>
        <pc:spChg chg="mod">
          <ac:chgData name="Nicolás Valenzuela" userId="2f1aa88a-a927-482c-9be6-545aa628eec7" providerId="ADAL" clId="{92120F68-F6B4-48FF-A3BB-7E68A0517FF4}" dt="2026-10-14T12:56:59.217" v="1407" actId="20577"/>
          <ac:spMkLst>
            <pc:docMk/>
            <pc:sldMk cId="549121656" sldId="2144446888"/>
            <ac:spMk id="21" creationId="{B2F8589C-85D0-0BFE-B8E8-5F3B992A916C}"/>
          </ac:spMkLst>
        </pc:spChg>
        <pc:spChg chg="mod">
          <ac:chgData name="Nicolás Valenzuela" userId="2f1aa88a-a927-482c-9be6-545aa628eec7" providerId="ADAL" clId="{92120F68-F6B4-48FF-A3BB-7E68A0517FF4}" dt="2026-10-14T12:56:47.596" v="1397" actId="1036"/>
          <ac:spMkLst>
            <pc:docMk/>
            <pc:sldMk cId="549121656" sldId="2144446888"/>
            <ac:spMk id="36" creationId="{E3EDCD28-AA45-2436-FBCD-B40DB9CF935F}"/>
          </ac:spMkLst>
        </pc:spChg>
        <pc:graphicFrameChg chg="modGraphic">
          <ac:chgData name="Nicolás Valenzuela" userId="2f1aa88a-a927-482c-9be6-545aa628eec7" providerId="ADAL" clId="{92120F68-F6B4-48FF-A3BB-7E68A0517FF4}" dt="2026-10-13T21:06:34.470" v="1041" actId="20577"/>
          <ac:graphicFrameMkLst>
            <pc:docMk/>
            <pc:sldMk cId="549121656" sldId="2144446888"/>
            <ac:graphicFrameMk id="16" creationId="{E3258C6A-6776-3D50-2D03-D669D284F930}"/>
          </ac:graphicFrameMkLst>
        </pc:graphicFrameChg>
      </pc:sldChg>
      <pc:sldChg chg="modSp mod">
        <pc:chgData name="Nicolás Valenzuela" userId="2f1aa88a-a927-482c-9be6-545aa628eec7" providerId="ADAL" clId="{92120F68-F6B4-48FF-A3BB-7E68A0517FF4}" dt="2026-10-13T21:09:45.685" v="1076" actId="20577"/>
        <pc:sldMkLst>
          <pc:docMk/>
          <pc:sldMk cId="228008015" sldId="2144446889"/>
        </pc:sldMkLst>
        <pc:spChg chg="mod">
          <ac:chgData name="Nicolás Valenzuela" userId="2f1aa88a-a927-482c-9be6-545aa628eec7" providerId="ADAL" clId="{92120F68-F6B4-48FF-A3BB-7E68A0517FF4}" dt="2026-10-13T21:07:04.303" v="1046" actId="20577"/>
          <ac:spMkLst>
            <pc:docMk/>
            <pc:sldMk cId="228008015" sldId="2144446889"/>
            <ac:spMk id="6" creationId="{4512A8C1-45D7-3092-29D1-B82019265FB2}"/>
          </ac:spMkLst>
        </pc:spChg>
        <pc:spChg chg="mod">
          <ac:chgData name="Nicolás Valenzuela" userId="2f1aa88a-a927-482c-9be6-545aa628eec7" providerId="ADAL" clId="{92120F68-F6B4-48FF-A3BB-7E68A0517FF4}" dt="2026-10-13T21:09:45.685" v="1076" actId="20577"/>
          <ac:spMkLst>
            <pc:docMk/>
            <pc:sldMk cId="228008015" sldId="2144446889"/>
            <ac:spMk id="9" creationId="{07E1424E-10BE-B981-4C54-24DCA757BAFF}"/>
          </ac:spMkLst>
        </pc:spChg>
        <pc:spChg chg="mod">
          <ac:chgData name="Nicolás Valenzuela" userId="2f1aa88a-a927-482c-9be6-545aa628eec7" providerId="ADAL" clId="{92120F68-F6B4-48FF-A3BB-7E68A0517FF4}" dt="2026-10-13T21:07:59.162" v="1065" actId="20577"/>
          <ac:spMkLst>
            <pc:docMk/>
            <pc:sldMk cId="228008015" sldId="2144446889"/>
            <ac:spMk id="21" creationId="{EB8AA569-3043-606F-7F0D-C16D849060F1}"/>
          </ac:spMkLst>
        </pc:spChg>
      </pc:sldChg>
      <pc:sldChg chg="modSp mod">
        <pc:chgData name="Nicolás Valenzuela" userId="2f1aa88a-a927-482c-9be6-545aa628eec7" providerId="ADAL" clId="{92120F68-F6B4-48FF-A3BB-7E68A0517FF4}" dt="2026-10-13T21:15:08.678" v="1137" actId="20577"/>
        <pc:sldMkLst>
          <pc:docMk/>
          <pc:sldMk cId="705314824" sldId="2144446890"/>
        </pc:sldMkLst>
        <pc:spChg chg="mod">
          <ac:chgData name="Nicolás Valenzuela" userId="2f1aa88a-a927-482c-9be6-545aa628eec7" providerId="ADAL" clId="{92120F68-F6B4-48FF-A3BB-7E68A0517FF4}" dt="2026-10-13T21:15:08.678" v="1137" actId="20577"/>
          <ac:spMkLst>
            <pc:docMk/>
            <pc:sldMk cId="705314824" sldId="2144446890"/>
            <ac:spMk id="6" creationId="{C3EA3855-4EEA-790B-EF9D-F324021CE60A}"/>
          </ac:spMkLst>
        </pc:spChg>
        <pc:spChg chg="mod">
          <ac:chgData name="Nicolás Valenzuela" userId="2f1aa88a-a927-482c-9be6-545aa628eec7" providerId="ADAL" clId="{92120F68-F6B4-48FF-A3BB-7E68A0517FF4}" dt="2026-10-13T21:09:58.187" v="1088" actId="14100"/>
          <ac:spMkLst>
            <pc:docMk/>
            <pc:sldMk cId="705314824" sldId="2144446890"/>
            <ac:spMk id="9" creationId="{3FB0C8BD-D508-B4BE-9574-55032EF0319E}"/>
          </ac:spMkLst>
        </pc:spChg>
      </pc:sldChg>
      <pc:sldChg chg="modSp mod">
        <pc:chgData name="Nicolás Valenzuela" userId="2f1aa88a-a927-482c-9be6-545aa628eec7" providerId="ADAL" clId="{92120F68-F6B4-48FF-A3BB-7E68A0517FF4}" dt="2026-10-13T21:10:56.709" v="1091" actId="20577"/>
        <pc:sldMkLst>
          <pc:docMk/>
          <pc:sldMk cId="1260967680" sldId="2144446891"/>
        </pc:sldMkLst>
        <pc:spChg chg="mod">
          <ac:chgData name="Nicolás Valenzuela" userId="2f1aa88a-a927-482c-9be6-545aa628eec7" providerId="ADAL" clId="{92120F68-F6B4-48FF-A3BB-7E68A0517FF4}" dt="2026-10-13T21:10:56.709" v="1091" actId="20577"/>
          <ac:spMkLst>
            <pc:docMk/>
            <pc:sldMk cId="1260967680" sldId="2144446891"/>
            <ac:spMk id="6" creationId="{34D3A25F-7187-472A-95F4-8347A7E82F56}"/>
          </ac:spMkLst>
        </pc:spChg>
        <pc:spChg chg="mod">
          <ac:chgData name="Nicolás Valenzuela" userId="2f1aa88a-a927-482c-9be6-545aa628eec7" providerId="ADAL" clId="{92120F68-F6B4-48FF-A3BB-7E68A0517FF4}" dt="2026-10-13T21:10:44.833" v="1090" actId="20577"/>
          <ac:spMkLst>
            <pc:docMk/>
            <pc:sldMk cId="1260967680" sldId="2144446891"/>
            <ac:spMk id="21" creationId="{B06F5EB7-E4EE-84C9-BF53-106FE53C0AC5}"/>
          </ac:spMkLst>
        </pc:spChg>
      </pc:sldChg>
      <pc:sldChg chg="modSp mod">
        <pc:chgData name="Nicolás Valenzuela" userId="2f1aa88a-a927-482c-9be6-545aa628eec7" providerId="ADAL" clId="{92120F68-F6B4-48FF-A3BB-7E68A0517FF4}" dt="2026-10-14T12:59:52.524" v="1585" actId="1036"/>
        <pc:sldMkLst>
          <pc:docMk/>
          <pc:sldMk cId="2507224456" sldId="2144446892"/>
        </pc:sldMkLst>
        <pc:spChg chg="mod">
          <ac:chgData name="Nicolás Valenzuela" userId="2f1aa88a-a927-482c-9be6-545aa628eec7" providerId="ADAL" clId="{92120F68-F6B4-48FF-A3BB-7E68A0517FF4}" dt="2026-10-14T12:59:52.524" v="1585" actId="1036"/>
          <ac:spMkLst>
            <pc:docMk/>
            <pc:sldMk cId="2507224456" sldId="2144446892"/>
            <ac:spMk id="6" creationId="{B5EB42FB-F2B7-B68A-D6D4-B60F803026CD}"/>
          </ac:spMkLst>
        </pc:spChg>
        <pc:spChg chg="mod">
          <ac:chgData name="Nicolás Valenzuela" userId="2f1aa88a-a927-482c-9be6-545aa628eec7" providerId="ADAL" clId="{92120F68-F6B4-48FF-A3BB-7E68A0517FF4}" dt="2026-10-14T12:59:39.572" v="1550" actId="20577"/>
          <ac:spMkLst>
            <pc:docMk/>
            <pc:sldMk cId="2507224456" sldId="2144446892"/>
            <ac:spMk id="21" creationId="{B2595C2B-B12B-7A7A-8E12-68FC118CD4FA}"/>
          </ac:spMkLst>
        </pc:spChg>
        <pc:grpChg chg="mod">
          <ac:chgData name="Nicolás Valenzuela" userId="2f1aa88a-a927-482c-9be6-545aa628eec7" providerId="ADAL" clId="{92120F68-F6B4-48FF-A3BB-7E68A0517FF4}" dt="2026-10-14T12:59:52.524" v="1585" actId="1036"/>
          <ac:grpSpMkLst>
            <pc:docMk/>
            <pc:sldMk cId="2507224456" sldId="2144446892"/>
            <ac:grpSpMk id="3" creationId="{FDCBE918-9BA0-F721-8F7F-E65818B69A2A}"/>
          </ac:grpSpMkLst>
        </pc:grpChg>
        <pc:graphicFrameChg chg="mod modGraphic">
          <ac:chgData name="Nicolás Valenzuela" userId="2f1aa88a-a927-482c-9be6-545aa628eec7" providerId="ADAL" clId="{92120F68-F6B4-48FF-A3BB-7E68A0517FF4}" dt="2026-10-14T12:59:52.524" v="1585" actId="1036"/>
          <ac:graphicFrameMkLst>
            <pc:docMk/>
            <pc:sldMk cId="2507224456" sldId="2144446892"/>
            <ac:graphicFrameMk id="2" creationId="{647E8E42-55A5-08EE-86EB-7638986FD5D1}"/>
          </ac:graphicFrameMkLst>
        </pc:graphicFrameChg>
      </pc:sldChg>
      <pc:sldChg chg="modSp mod">
        <pc:chgData name="Nicolás Valenzuela" userId="2f1aa88a-a927-482c-9be6-545aa628eec7" providerId="ADAL" clId="{92120F68-F6B4-48FF-A3BB-7E68A0517FF4}" dt="2026-10-13T21:17:33.928" v="1163" actId="20577"/>
        <pc:sldMkLst>
          <pc:docMk/>
          <pc:sldMk cId="1463472233" sldId="2144446894"/>
        </pc:sldMkLst>
        <pc:spChg chg="mod">
          <ac:chgData name="Nicolás Valenzuela" userId="2f1aa88a-a927-482c-9be6-545aa628eec7" providerId="ADAL" clId="{92120F68-F6B4-48FF-A3BB-7E68A0517FF4}" dt="2026-10-13T21:17:33.928" v="1163" actId="20577"/>
          <ac:spMkLst>
            <pc:docMk/>
            <pc:sldMk cId="1463472233" sldId="2144446894"/>
            <ac:spMk id="21" creationId="{C09B774A-DA72-C6A6-0647-D8ADE1CD89C6}"/>
          </ac:spMkLst>
        </pc:spChg>
      </pc:sldChg>
      <pc:sldChg chg="modSp mod">
        <pc:chgData name="Nicolás Valenzuela" userId="2f1aa88a-a927-482c-9be6-545aa628eec7" providerId="ADAL" clId="{92120F68-F6B4-48FF-A3BB-7E68A0517FF4}" dt="2026-10-13T21:19:19.955" v="1166" actId="14100"/>
        <pc:sldMkLst>
          <pc:docMk/>
          <pc:sldMk cId="549766048" sldId="2144446896"/>
        </pc:sldMkLst>
        <pc:spChg chg="mod">
          <ac:chgData name="Nicolás Valenzuela" userId="2f1aa88a-a927-482c-9be6-545aa628eec7" providerId="ADAL" clId="{92120F68-F6B4-48FF-A3BB-7E68A0517FF4}" dt="2026-10-13T21:18:49.117" v="1164"/>
          <ac:spMkLst>
            <pc:docMk/>
            <pc:sldMk cId="549766048" sldId="2144446896"/>
            <ac:spMk id="21" creationId="{4F996AA8-6D44-B336-6CFA-31AB41E65C9C}"/>
          </ac:spMkLst>
        </pc:spChg>
        <pc:spChg chg="mod">
          <ac:chgData name="Nicolás Valenzuela" userId="2f1aa88a-a927-482c-9be6-545aa628eec7" providerId="ADAL" clId="{92120F68-F6B4-48FF-A3BB-7E68A0517FF4}" dt="2026-10-13T21:19:19.955" v="1166" actId="14100"/>
          <ac:spMkLst>
            <pc:docMk/>
            <pc:sldMk cId="549766048" sldId="2144446896"/>
            <ac:spMk id="101" creationId="{64A019AF-8414-93C9-67D8-BC4C273DFA10}"/>
          </ac:spMkLst>
        </pc:spChg>
      </pc:sldChg>
      <pc:sldChg chg="mod">
        <pc:chgData name="Nicolás Valenzuela" userId="2f1aa88a-a927-482c-9be6-545aa628eec7" providerId="ADAL" clId="{92120F68-F6B4-48FF-A3BB-7E68A0517FF4}" dt="2026-10-13T21:21:25.746" v="1174" actId="27918"/>
        <pc:sldMkLst>
          <pc:docMk/>
          <pc:sldMk cId="4043822774" sldId="2144446897"/>
        </pc:sldMkLst>
      </pc:sldChg>
      <pc:sldChg chg="modSp mod">
        <pc:chgData name="Nicolás Valenzuela" userId="2f1aa88a-a927-482c-9be6-545aa628eec7" providerId="ADAL" clId="{92120F68-F6B4-48FF-A3BB-7E68A0517FF4}" dt="2026-10-14T12:44:46.863" v="1198" actId="113"/>
        <pc:sldMkLst>
          <pc:docMk/>
          <pc:sldMk cId="369258031" sldId="2144446898"/>
        </pc:sldMkLst>
        <pc:spChg chg="mod">
          <ac:chgData name="Nicolás Valenzuela" userId="2f1aa88a-a927-482c-9be6-545aa628eec7" providerId="ADAL" clId="{92120F68-F6B4-48FF-A3BB-7E68A0517FF4}" dt="2026-10-14T12:44:46.863" v="1198" actId="113"/>
          <ac:spMkLst>
            <pc:docMk/>
            <pc:sldMk cId="369258031" sldId="2144446898"/>
            <ac:spMk id="2" creationId="{28E06E9D-39D8-BAA8-CBDB-80622D87D8F1}"/>
          </ac:spMkLst>
        </pc:spChg>
      </pc:sldChg>
      <pc:sldMasterChg chg="modSp mod">
        <pc:chgData name="Nicolás Valenzuela" userId="2f1aa88a-a927-482c-9be6-545aa628eec7" providerId="ADAL" clId="{92120F68-F6B4-48FF-A3BB-7E68A0517FF4}" dt="2026-10-13T19:37:43.108" v="301" actId="20577"/>
        <pc:sldMasterMkLst>
          <pc:docMk/>
          <pc:sldMasterMk cId="4239189667" sldId="2147483932"/>
        </pc:sldMasterMkLst>
        <pc:spChg chg="mod">
          <ac:chgData name="Nicolás Valenzuela" userId="2f1aa88a-a927-482c-9be6-545aa628eec7" providerId="ADAL" clId="{92120F68-F6B4-48FF-A3BB-7E68A0517FF4}" dt="2026-10-13T19:37:43.108" v="301" actId="20577"/>
          <ac:spMkLst>
            <pc:docMk/>
            <pc:sldMasterMk cId="4239189667" sldId="2147483932"/>
            <ac:spMk id="5" creationId="{CB234A6E-E1A5-51CB-8F5C-A0B4D131C55F}"/>
          </ac:spMkLst>
        </pc:spChg>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3.xml"/><Relationship Id="rId1" Type="http://schemas.microsoft.com/office/2011/relationships/chartStyle" Target="style3.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4.xml"/><Relationship Id="rId1" Type="http://schemas.microsoft.com/office/2011/relationships/chartStyle" Target="style4.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5.xml"/><Relationship Id="rId1" Type="http://schemas.microsoft.com/office/2011/relationships/chartStyle" Target="style5.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6.xml"/><Relationship Id="rId1" Type="http://schemas.microsoft.com/office/2011/relationships/chartStyle" Target="style6.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7.xml"/><Relationship Id="rId1" Type="http://schemas.microsoft.com/office/2011/relationships/chartStyle" Target="style7.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8.xml"/><Relationship Id="rId1" Type="http://schemas.microsoft.com/office/2011/relationships/chartStyle" Target="style8.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9.xml"/><Relationship Id="rId1" Type="http://schemas.microsoft.com/office/2011/relationships/chartStyle" Target="style9.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0.xml"/><Relationship Id="rId1" Type="http://schemas.microsoft.com/office/2011/relationships/chartStyle" Target="style10.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1.xml"/><Relationship Id="rId1" Type="http://schemas.microsoft.com/office/2011/relationships/chartStyle" Target="style11.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2.xml"/><Relationship Id="rId1" Type="http://schemas.microsoft.com/office/2011/relationships/chartStyle" Target="style12.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3.xml"/><Relationship Id="rId1" Type="http://schemas.microsoft.com/office/2011/relationships/chartStyle" Target="style13.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4.xml"/><Relationship Id="rId1" Type="http://schemas.microsoft.com/office/2011/relationships/chartStyle" Target="style14.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5.xml"/><Relationship Id="rId1" Type="http://schemas.microsoft.com/office/2011/relationships/chartStyle" Target="style15.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16.xml"/><Relationship Id="rId1" Type="http://schemas.microsoft.com/office/2011/relationships/chartStyle" Target="style16.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17.xml"/><Relationship Id="rId1" Type="http://schemas.microsoft.com/office/2011/relationships/chartStyle" Target="style17.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18.xml"/><Relationship Id="rId1" Type="http://schemas.microsoft.com/office/2011/relationships/chartStyle" Target="style18.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19.xml"/><Relationship Id="rId1" Type="http://schemas.microsoft.com/office/2011/relationships/chartStyle" Target="style19.xml"/></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1176929534832182"/>
          <c:y val="0.14326792767325311"/>
          <c:w val="0.68823070465167824"/>
          <c:h val="0.83060961206863582"/>
        </c:manualLayout>
      </c:layout>
      <c:barChart>
        <c:barDir val="bar"/>
        <c:grouping val="stacked"/>
        <c:varyColors val="0"/>
        <c:ser>
          <c:idx val="0"/>
          <c:order val="0"/>
          <c:tx>
            <c:strRef>
              <c:f>Sheet1!$B$1</c:f>
              <c:strCache>
                <c:ptCount val="1"/>
                <c:pt idx="0">
                  <c:v>Nada</c:v>
                </c:pt>
              </c:strCache>
            </c:strRef>
          </c:tx>
          <c:spPr>
            <a:solidFill>
              <a:schemeClr val="bg1">
                <a:lumMod val="85000"/>
              </a:schemeClr>
            </a:solidFill>
            <a:ln w="24856">
              <a:noFill/>
            </a:ln>
            <a:effectLst/>
          </c:spPr>
          <c:invertIfNegative val="0"/>
          <c:dLbls>
            <c:numFmt formatCode="0\%;0\%" sourceLinked="0"/>
            <c:spPr>
              <a:noFill/>
              <a:ln>
                <a:noFill/>
              </a:ln>
              <a:effectLst/>
            </c:spPr>
            <c:txPr>
              <a:bodyPr/>
              <a:lstStyle/>
              <a:p>
                <a:pPr>
                  <a:defRPr sz="1400">
                    <a:solidFill>
                      <a:schemeClr val="tx1"/>
                    </a:solidFill>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Entre las personas</c:v>
                </c:pt>
                <c:pt idx="1">
                  <c:v>En su comuna</c:v>
                </c:pt>
                <c:pt idx="2">
                  <c:v>En la empresa privada</c:v>
                </c:pt>
                <c:pt idx="3">
                  <c:v>En su región</c:v>
                </c:pt>
                <c:pt idx="4">
                  <c:v>En el Estado</c:v>
                </c:pt>
                <c:pt idx="5">
                  <c:v>El país</c:v>
                </c:pt>
              </c:strCache>
            </c:strRef>
          </c:cat>
          <c:val>
            <c:numRef>
              <c:f>Sheet1!$B$2:$B$7</c:f>
              <c:numCache>
                <c:formatCode>0</c:formatCode>
                <c:ptCount val="6"/>
                <c:pt idx="0">
                  <c:v>5.6801376224632003</c:v>
                </c:pt>
                <c:pt idx="1">
                  <c:v>3.8332053446032002</c:v>
                </c:pt>
                <c:pt idx="2">
                  <c:v>3.9290219686580001</c:v>
                </c:pt>
                <c:pt idx="3">
                  <c:v>2.9675923467356</c:v>
                </c:pt>
                <c:pt idx="4">
                  <c:v>2.1836380501479997</c:v>
                </c:pt>
                <c:pt idx="5">
                  <c:v>1.5369851426019998</c:v>
                </c:pt>
              </c:numCache>
            </c:numRef>
          </c:val>
          <c:extLst>
            <c:ext xmlns:c16="http://schemas.microsoft.com/office/drawing/2014/chart" uri="{C3380CC4-5D6E-409C-BE32-E72D297353CC}">
              <c16:uniqueId val="{00000000-E99D-460E-90C4-0EBB5319A25B}"/>
            </c:ext>
          </c:extLst>
        </c:ser>
        <c:ser>
          <c:idx val="1"/>
          <c:order val="1"/>
          <c:tx>
            <c:strRef>
              <c:f>Sheet1!$C$1</c:f>
              <c:strCache>
                <c:ptCount val="1"/>
                <c:pt idx="0">
                  <c:v>Algo </c:v>
                </c:pt>
              </c:strCache>
            </c:strRef>
          </c:tx>
          <c:spPr>
            <a:solidFill>
              <a:srgbClr val="121B5A"/>
            </a:solidFill>
            <a:ln w="24856">
              <a:noFill/>
            </a:ln>
            <a:effectLst/>
          </c:spPr>
          <c:invertIfNegative val="0"/>
          <c:dLbls>
            <c:numFmt formatCode="0\%;0\%" sourceLinked="0"/>
            <c:spPr>
              <a:noFill/>
              <a:ln>
                <a:noFill/>
              </a:ln>
              <a:effectLst/>
            </c:spPr>
            <c:txPr>
              <a:bodyPr/>
              <a:lstStyle/>
              <a:p>
                <a:pPr>
                  <a:defRPr sz="1600">
                    <a:solidFill>
                      <a:schemeClr val="bg1"/>
                    </a:solidFill>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Entre las personas</c:v>
                </c:pt>
                <c:pt idx="1">
                  <c:v>En su comuna</c:v>
                </c:pt>
                <c:pt idx="2">
                  <c:v>En la empresa privada</c:v>
                </c:pt>
                <c:pt idx="3">
                  <c:v>En su región</c:v>
                </c:pt>
                <c:pt idx="4">
                  <c:v>En el Estado</c:v>
                </c:pt>
                <c:pt idx="5">
                  <c:v>El país</c:v>
                </c:pt>
              </c:strCache>
            </c:strRef>
          </c:cat>
          <c:val>
            <c:numRef>
              <c:f>Sheet1!$C$2:$C$7</c:f>
              <c:numCache>
                <c:formatCode>0</c:formatCode>
                <c:ptCount val="6"/>
                <c:pt idx="0">
                  <c:v>52.913921015267093</c:v>
                </c:pt>
                <c:pt idx="1">
                  <c:v>49.908632127576801</c:v>
                </c:pt>
                <c:pt idx="2">
                  <c:v>49.9365477924472</c:v>
                </c:pt>
                <c:pt idx="3">
                  <c:v>38.452030751295105</c:v>
                </c:pt>
                <c:pt idx="4">
                  <c:v>22.7295025868114</c:v>
                </c:pt>
                <c:pt idx="5">
                  <c:v>24.5805244715988</c:v>
                </c:pt>
              </c:numCache>
            </c:numRef>
          </c:val>
          <c:extLst>
            <c:ext xmlns:c16="http://schemas.microsoft.com/office/drawing/2014/chart" uri="{C3380CC4-5D6E-409C-BE32-E72D297353CC}">
              <c16:uniqueId val="{00000001-E99D-460E-90C4-0EBB5319A25B}"/>
            </c:ext>
          </c:extLst>
        </c:ser>
        <c:ser>
          <c:idx val="2"/>
          <c:order val="2"/>
          <c:tx>
            <c:strRef>
              <c:f>Sheet1!$D$1</c:f>
              <c:strCache>
                <c:ptCount val="1"/>
                <c:pt idx="0">
                  <c:v>Mucho</c:v>
                </c:pt>
              </c:strCache>
            </c:strRef>
          </c:tx>
          <c:spPr>
            <a:solidFill>
              <a:srgbClr val="31849B"/>
            </a:solidFill>
          </c:spPr>
          <c:invertIfNegative val="0"/>
          <c:dLbls>
            <c:numFmt formatCode="0\%;0\%" sourceLinked="0"/>
            <c:spPr>
              <a:noFill/>
              <a:ln>
                <a:noFill/>
              </a:ln>
              <a:effectLst/>
            </c:spPr>
            <c:txPr>
              <a:bodyPr/>
              <a:lstStyle/>
              <a:p>
                <a:pPr>
                  <a:defRPr sz="1600">
                    <a:solidFill>
                      <a:schemeClr val="bg1"/>
                    </a:solidFill>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Entre las personas</c:v>
                </c:pt>
                <c:pt idx="1">
                  <c:v>En su comuna</c:v>
                </c:pt>
                <c:pt idx="2">
                  <c:v>En la empresa privada</c:v>
                </c:pt>
                <c:pt idx="3">
                  <c:v>En su región</c:v>
                </c:pt>
                <c:pt idx="4">
                  <c:v>En el Estado</c:v>
                </c:pt>
                <c:pt idx="5">
                  <c:v>El país</c:v>
                </c:pt>
              </c:strCache>
            </c:strRef>
          </c:cat>
          <c:val>
            <c:numRef>
              <c:f>Sheet1!$D$2:$D$7</c:f>
              <c:numCache>
                <c:formatCode>0</c:formatCode>
                <c:ptCount val="6"/>
                <c:pt idx="0">
                  <c:v>34.751192064497197</c:v>
                </c:pt>
                <c:pt idx="1">
                  <c:v>39.969381437923801</c:v>
                </c:pt>
                <c:pt idx="2">
                  <c:v>40.648735027796903</c:v>
                </c:pt>
                <c:pt idx="3">
                  <c:v>53.536585306268904</c:v>
                </c:pt>
                <c:pt idx="4">
                  <c:v>71.346228985486007</c:v>
                </c:pt>
                <c:pt idx="5">
                  <c:v>70.773556380255698</c:v>
                </c:pt>
              </c:numCache>
            </c:numRef>
          </c:val>
          <c:extLst>
            <c:ext xmlns:c16="http://schemas.microsoft.com/office/drawing/2014/chart" uri="{C3380CC4-5D6E-409C-BE32-E72D297353CC}">
              <c16:uniqueId val="{00000002-E99D-460E-90C4-0EBB5319A25B}"/>
            </c:ext>
          </c:extLst>
        </c:ser>
        <c:dLbls>
          <c:showLegendKey val="0"/>
          <c:showVal val="1"/>
          <c:showCatName val="0"/>
          <c:showSerName val="0"/>
          <c:showPercent val="0"/>
          <c:showBubbleSize val="0"/>
        </c:dLbls>
        <c:gapWidth val="45"/>
        <c:overlap val="100"/>
        <c:axId val="-2098936272"/>
        <c:axId val="-2098928448"/>
      </c:barChart>
      <c:catAx>
        <c:axId val="-2098936272"/>
        <c:scaling>
          <c:orientation val="minMax"/>
        </c:scaling>
        <c:delete val="0"/>
        <c:axPos val="l"/>
        <c:numFmt formatCode="General" sourceLinked="1"/>
        <c:majorTickMark val="none"/>
        <c:minorTickMark val="none"/>
        <c:tickLblPos val="low"/>
        <c:txPr>
          <a:bodyPr/>
          <a:lstStyle/>
          <a:p>
            <a:pPr>
              <a:defRPr sz="1400">
                <a:solidFill>
                  <a:schemeClr val="tx1"/>
                </a:solidFill>
              </a:defRPr>
            </a:pPr>
            <a:endParaRPr lang="es-CL"/>
          </a:p>
        </c:txPr>
        <c:crossAx val="-2098928448"/>
        <c:crosses val="autoZero"/>
        <c:auto val="1"/>
        <c:lblAlgn val="ctr"/>
        <c:lblOffset val="0"/>
        <c:tickLblSkip val="1"/>
        <c:tickMarkSkip val="1"/>
        <c:noMultiLvlLbl val="0"/>
      </c:catAx>
      <c:valAx>
        <c:axId val="-2098928448"/>
        <c:scaling>
          <c:orientation val="minMax"/>
          <c:max val="100"/>
          <c:min val="-1"/>
        </c:scaling>
        <c:delete val="1"/>
        <c:axPos val="b"/>
        <c:numFmt formatCode="0" sourceLinked="1"/>
        <c:majorTickMark val="out"/>
        <c:minorTickMark val="none"/>
        <c:tickLblPos val="nextTo"/>
        <c:crossAx val="-2098936272"/>
        <c:crosses val="autoZero"/>
        <c:crossBetween val="between"/>
        <c:majorUnit val="25"/>
        <c:minorUnit val="10"/>
      </c:valAx>
      <c:spPr>
        <a:noFill/>
        <a:ln w="24856">
          <a:noFill/>
        </a:ln>
        <a:effectLst/>
      </c:spPr>
    </c:plotArea>
    <c:legend>
      <c:legendPos val="b"/>
      <c:layout>
        <c:manualLayout>
          <c:xMode val="edge"/>
          <c:yMode val="edge"/>
          <c:x val="0.22453551463515839"/>
          <c:y val="2.5066508898980735E-2"/>
          <c:w val="0.74498361380060218"/>
          <c:h val="6.5722856683962397E-2"/>
        </c:manualLayout>
      </c:layout>
      <c:overlay val="0"/>
      <c:txPr>
        <a:bodyPr/>
        <a:lstStyle/>
        <a:p>
          <a:pPr>
            <a:defRPr sz="1600">
              <a:solidFill>
                <a:schemeClr val="tx1"/>
              </a:solidFill>
            </a:defRPr>
          </a:pPr>
          <a:endParaRPr lang="es-CL"/>
        </a:p>
      </c:txPr>
    </c:legend>
    <c:plotVisOnly val="1"/>
    <c:dispBlanksAs val="gap"/>
    <c:showDLblsOverMax val="0"/>
  </c:chart>
  <c:spPr>
    <a:noFill/>
    <a:ln>
      <a:noFill/>
    </a:ln>
  </c:spPr>
  <c:txPr>
    <a:bodyPr/>
    <a:lstStyle/>
    <a:p>
      <a:pPr>
        <a:defRPr sz="1100" b="0" i="0" u="none" strike="noStrike" baseline="0">
          <a:solidFill>
            <a:schemeClr val="tx1">
              <a:lumMod val="65000"/>
              <a:lumOff val="35000"/>
            </a:schemeClr>
          </a:solidFill>
          <a:latin typeface="Barlow Semi Condensed" panose="00000506000000000000" pitchFamily="2" charset="0"/>
          <a:ea typeface="Arial"/>
          <a:cs typeface="Arial"/>
        </a:defRPr>
      </a:pPr>
      <a:endParaRPr lang="es-CL"/>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083439467996225E-3"/>
          <c:y val="0.30176741132515272"/>
          <c:w val="0.98262195325248347"/>
          <c:h val="0.54182822536496589"/>
        </c:manualLayout>
      </c:layout>
      <c:barChart>
        <c:barDir val="col"/>
        <c:grouping val="clustered"/>
        <c:varyColors val="0"/>
        <c:ser>
          <c:idx val="0"/>
          <c:order val="0"/>
          <c:tx>
            <c:strRef>
              <c:f>Sheet1!$B$1</c:f>
              <c:strCache>
                <c:ptCount val="1"/>
                <c:pt idx="0">
                  <c:v> Julio 2023 
(B:800)</c:v>
                </c:pt>
              </c:strCache>
            </c:strRef>
          </c:tx>
          <c:spPr>
            <a:solidFill>
              <a:srgbClr val="9FE5D8"/>
            </a:solidFill>
            <a:ln w="24856">
              <a:noFill/>
            </a:ln>
            <a:effectLst/>
          </c:spPr>
          <c:invertIfNegative val="0"/>
          <c:dLbls>
            <c:numFmt formatCode="General" sourceLinked="0"/>
            <c:spPr>
              <a:noFill/>
              <a:ln>
                <a:noFill/>
              </a:ln>
              <a:effectLst/>
            </c:spPr>
            <c:txPr>
              <a:bodyPr wrap="square" lIns="38100" tIns="19050" rIns="38100" bIns="19050" anchor="ctr">
                <a:spAutoFit/>
              </a:bodyPr>
              <a:lstStyle/>
              <a:p>
                <a:pPr>
                  <a:defRPr sz="1400"/>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El país</c:v>
                </c:pt>
                <c:pt idx="1">
                  <c:v>En el Estado</c:v>
                </c:pt>
                <c:pt idx="2">
                  <c:v>En su región</c:v>
                </c:pt>
                <c:pt idx="3">
                  <c:v>En la empresa privada</c:v>
                </c:pt>
                <c:pt idx="4">
                  <c:v>En su comuna</c:v>
                </c:pt>
                <c:pt idx="5">
                  <c:v>Entre las personas</c:v>
                </c:pt>
              </c:strCache>
            </c:strRef>
          </c:cat>
          <c:val>
            <c:numRef>
              <c:f>Sheet1!$B$2:$B$7</c:f>
              <c:numCache>
                <c:formatCode>General</c:formatCode>
                <c:ptCount val="6"/>
                <c:pt idx="0">
                  <c:v>76</c:v>
                </c:pt>
                <c:pt idx="1">
                  <c:v>69</c:v>
                </c:pt>
                <c:pt idx="2">
                  <c:v>64</c:v>
                </c:pt>
                <c:pt idx="3">
                  <c:v>44</c:v>
                </c:pt>
                <c:pt idx="4">
                  <c:v>47</c:v>
                </c:pt>
                <c:pt idx="5">
                  <c:v>34</c:v>
                </c:pt>
              </c:numCache>
            </c:numRef>
          </c:val>
          <c:extLst>
            <c:ext xmlns:c16="http://schemas.microsoft.com/office/drawing/2014/chart" uri="{C3380CC4-5D6E-409C-BE32-E72D297353CC}">
              <c16:uniqueId val="{00000000-28C3-43D4-B734-1F77D9B290BA}"/>
            </c:ext>
          </c:extLst>
        </c:ser>
        <c:ser>
          <c:idx val="1"/>
          <c:order val="1"/>
          <c:tx>
            <c:strRef>
              <c:f>Sheet1!$C$1</c:f>
              <c:strCache>
                <c:ptCount val="1"/>
                <c:pt idx="0">
                  <c:v> Octubre 2024
(B:800)</c:v>
                </c:pt>
              </c:strCache>
            </c:strRef>
          </c:tx>
          <c:spPr>
            <a:solidFill>
              <a:schemeClr val="bg1">
                <a:lumMod val="75000"/>
              </a:schemeClr>
            </a:solidFill>
            <a:ln w="24856">
              <a:noFill/>
            </a:ln>
            <a:effectLst/>
          </c:spPr>
          <c:invertIfNegative val="0"/>
          <c:dLbls>
            <c:numFmt formatCode="General" sourceLinked="0"/>
            <c:spPr>
              <a:noFill/>
              <a:ln>
                <a:noFill/>
              </a:ln>
              <a:effectLst/>
            </c:spPr>
            <c:txPr>
              <a:bodyPr wrap="square" lIns="38100" tIns="19050" rIns="38100" bIns="19050" anchor="ctr">
                <a:spAutoFit/>
              </a:bodyPr>
              <a:lstStyle/>
              <a:p>
                <a:pPr>
                  <a:defRPr sz="1400"/>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El país</c:v>
                </c:pt>
                <c:pt idx="1">
                  <c:v>En el Estado</c:v>
                </c:pt>
                <c:pt idx="2">
                  <c:v>En su región</c:v>
                </c:pt>
                <c:pt idx="3">
                  <c:v>En la empresa privada</c:v>
                </c:pt>
                <c:pt idx="4">
                  <c:v>En su comuna</c:v>
                </c:pt>
                <c:pt idx="5">
                  <c:v>Entre las personas</c:v>
                </c:pt>
              </c:strCache>
            </c:strRef>
          </c:cat>
          <c:val>
            <c:numRef>
              <c:f>Sheet1!$C$2:$C$7</c:f>
              <c:numCache>
                <c:formatCode>General</c:formatCode>
                <c:ptCount val="6"/>
                <c:pt idx="0">
                  <c:v>75</c:v>
                </c:pt>
                <c:pt idx="1">
                  <c:v>71</c:v>
                </c:pt>
                <c:pt idx="2">
                  <c:v>60</c:v>
                </c:pt>
                <c:pt idx="3">
                  <c:v>39</c:v>
                </c:pt>
                <c:pt idx="4">
                  <c:v>46</c:v>
                </c:pt>
                <c:pt idx="5">
                  <c:v>35</c:v>
                </c:pt>
              </c:numCache>
            </c:numRef>
          </c:val>
          <c:extLst>
            <c:ext xmlns:c16="http://schemas.microsoft.com/office/drawing/2014/chart" uri="{C3380CC4-5D6E-409C-BE32-E72D297353CC}">
              <c16:uniqueId val="{00000001-28C3-43D4-B734-1F77D9B290BA}"/>
            </c:ext>
          </c:extLst>
        </c:ser>
        <c:ser>
          <c:idx val="2"/>
          <c:order val="2"/>
          <c:tx>
            <c:strRef>
              <c:f>Sheet1!$D$1</c:f>
              <c:strCache>
                <c:ptCount val="1"/>
                <c:pt idx="0">
                  <c:v> Septiembre 2025
(B:1.000)</c:v>
                </c:pt>
              </c:strCache>
            </c:strRef>
          </c:tx>
          <c:spPr>
            <a:solidFill>
              <a:srgbClr val="31849B"/>
            </a:solidFill>
          </c:spPr>
          <c:invertIfNegative val="0"/>
          <c:dLbls>
            <c:numFmt formatCode="#,##0" sourceLinked="0"/>
            <c:spPr>
              <a:noFill/>
              <a:ln>
                <a:noFill/>
              </a:ln>
              <a:effectLst/>
            </c:spPr>
            <c:txPr>
              <a:bodyPr wrap="square" lIns="38100" tIns="19050" rIns="38100" bIns="19050" anchor="ctr">
                <a:spAutoFit/>
              </a:bodyPr>
              <a:lstStyle/>
              <a:p>
                <a:pPr>
                  <a:defRPr sz="1400"/>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El país</c:v>
                </c:pt>
                <c:pt idx="1">
                  <c:v>En el Estado</c:v>
                </c:pt>
                <c:pt idx="2">
                  <c:v>En su región</c:v>
                </c:pt>
                <c:pt idx="3">
                  <c:v>En la empresa privada</c:v>
                </c:pt>
                <c:pt idx="4">
                  <c:v>En su comuna</c:v>
                </c:pt>
                <c:pt idx="5">
                  <c:v>Entre las personas</c:v>
                </c:pt>
              </c:strCache>
            </c:strRef>
          </c:cat>
          <c:val>
            <c:numRef>
              <c:f>Sheet1!$D$2:$D$7</c:f>
              <c:numCache>
                <c:formatCode>0</c:formatCode>
                <c:ptCount val="6"/>
                <c:pt idx="0">
                  <c:v>71.835228625450995</c:v>
                </c:pt>
                <c:pt idx="1">
                  <c:v>68.490328172782</c:v>
                </c:pt>
                <c:pt idx="2">
                  <c:v>64.132345992729597</c:v>
                </c:pt>
                <c:pt idx="3">
                  <c:v>37.559797500365598</c:v>
                </c:pt>
                <c:pt idx="4">
                  <c:v>48.216094148350805</c:v>
                </c:pt>
                <c:pt idx="5">
                  <c:v>33.074676898788205</c:v>
                </c:pt>
              </c:numCache>
            </c:numRef>
          </c:val>
          <c:extLst>
            <c:ext xmlns:c16="http://schemas.microsoft.com/office/drawing/2014/chart" uri="{C3380CC4-5D6E-409C-BE32-E72D297353CC}">
              <c16:uniqueId val="{00000002-28C3-43D4-B734-1F77D9B290BA}"/>
            </c:ext>
          </c:extLst>
        </c:ser>
        <c:ser>
          <c:idx val="3"/>
          <c:order val="3"/>
          <c:tx>
            <c:strRef>
              <c:f>Sheet1!$E$1</c:f>
              <c:strCache>
                <c:ptCount val="1"/>
                <c:pt idx="0">
                  <c:v> Octubre 2026
(B:1.000)</c:v>
                </c:pt>
              </c:strCache>
            </c:strRef>
          </c:tx>
          <c:spPr>
            <a:solidFill>
              <a:srgbClr val="121B5A"/>
            </a:solidFill>
          </c:spPr>
          <c:invertIfNegative val="0"/>
          <c:dLbls>
            <c:spPr>
              <a:noFill/>
              <a:ln>
                <a:noFill/>
              </a:ln>
              <a:effectLst/>
            </c:spPr>
            <c:txPr>
              <a:bodyPr wrap="square" lIns="38100" tIns="19050" rIns="38100" bIns="19050" anchor="ctr">
                <a:spAutoFit/>
              </a:bodyPr>
              <a:lstStyle/>
              <a:p>
                <a:pPr>
                  <a:defRPr sz="1400"/>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El país</c:v>
                </c:pt>
                <c:pt idx="1">
                  <c:v>En el Estado</c:v>
                </c:pt>
                <c:pt idx="2">
                  <c:v>En su región</c:v>
                </c:pt>
                <c:pt idx="3">
                  <c:v>En la empresa privada</c:v>
                </c:pt>
                <c:pt idx="4">
                  <c:v>En su comuna</c:v>
                </c:pt>
                <c:pt idx="5">
                  <c:v>Entre las personas</c:v>
                </c:pt>
              </c:strCache>
            </c:strRef>
          </c:cat>
          <c:val>
            <c:numRef>
              <c:f>Sheet1!$E$2:$E$7</c:f>
              <c:numCache>
                <c:formatCode>0_ ;\-0\ </c:formatCode>
                <c:ptCount val="6"/>
                <c:pt idx="0">
                  <c:v>70.773556380255698</c:v>
                </c:pt>
                <c:pt idx="1">
                  <c:v>71.346228985486007</c:v>
                </c:pt>
                <c:pt idx="2">
                  <c:v>53.536585306268904</c:v>
                </c:pt>
                <c:pt idx="3">
                  <c:v>40.648735027796903</c:v>
                </c:pt>
                <c:pt idx="4">
                  <c:v>39.969381437923801</c:v>
                </c:pt>
                <c:pt idx="5">
                  <c:v>34.751192064497197</c:v>
                </c:pt>
              </c:numCache>
            </c:numRef>
          </c:val>
          <c:extLst>
            <c:ext xmlns:c16="http://schemas.microsoft.com/office/drawing/2014/chart" uri="{C3380CC4-5D6E-409C-BE32-E72D297353CC}">
              <c16:uniqueId val="{00000000-CF80-4B45-BD19-CA0D673CE8B1}"/>
            </c:ext>
          </c:extLst>
        </c:ser>
        <c:dLbls>
          <c:showLegendKey val="0"/>
          <c:showVal val="0"/>
          <c:showCatName val="0"/>
          <c:showSerName val="0"/>
          <c:showPercent val="0"/>
          <c:showBubbleSize val="0"/>
        </c:dLbls>
        <c:gapWidth val="35"/>
        <c:axId val="-2110570080"/>
        <c:axId val="-2102600848"/>
      </c:barChart>
      <c:catAx>
        <c:axId val="-2110570080"/>
        <c:scaling>
          <c:orientation val="minMax"/>
        </c:scaling>
        <c:delete val="0"/>
        <c:axPos val="b"/>
        <c:majorGridlines/>
        <c:minorGridlines>
          <c:spPr>
            <a:ln>
              <a:noFill/>
            </a:ln>
          </c:spPr>
        </c:minorGridlines>
        <c:numFmt formatCode="General" sourceLinked="1"/>
        <c:majorTickMark val="none"/>
        <c:minorTickMark val="none"/>
        <c:tickLblPos val="low"/>
        <c:spPr>
          <a:ln w="9525">
            <a:solidFill>
              <a:schemeClr val="bg1">
                <a:lumMod val="65000"/>
              </a:schemeClr>
            </a:solidFill>
            <a:prstDash val="solid"/>
          </a:ln>
        </c:spPr>
        <c:txPr>
          <a:bodyPr rot="0" vert="horz"/>
          <a:lstStyle/>
          <a:p>
            <a:pPr>
              <a:defRPr sz="1400"/>
            </a:pPr>
            <a:endParaRPr lang="es-CL"/>
          </a:p>
        </c:txPr>
        <c:crossAx val="-2102600848"/>
        <c:crosses val="autoZero"/>
        <c:auto val="1"/>
        <c:lblAlgn val="ctr"/>
        <c:lblOffset val="0"/>
        <c:tickMarkSkip val="1"/>
        <c:noMultiLvlLbl val="0"/>
      </c:catAx>
      <c:valAx>
        <c:axId val="-2102600848"/>
        <c:scaling>
          <c:orientation val="minMax"/>
          <c:max val="100"/>
          <c:min val="0"/>
        </c:scaling>
        <c:delete val="1"/>
        <c:axPos val="l"/>
        <c:numFmt formatCode="0\%;0\%" sourceLinked="0"/>
        <c:majorTickMark val="out"/>
        <c:minorTickMark val="none"/>
        <c:tickLblPos val="nextTo"/>
        <c:crossAx val="-2110570080"/>
        <c:crosses val="autoZero"/>
        <c:crossBetween val="between"/>
        <c:majorUnit val="25"/>
        <c:minorUnit val="10"/>
      </c:valAx>
      <c:spPr>
        <a:noFill/>
        <a:ln w="24856">
          <a:noFill/>
        </a:ln>
        <a:effectLst/>
      </c:spPr>
    </c:plotArea>
    <c:legend>
      <c:legendPos val="t"/>
      <c:layout>
        <c:manualLayout>
          <c:xMode val="edge"/>
          <c:yMode val="edge"/>
          <c:x val="0.26857663027129158"/>
          <c:y val="3.6027826763629256E-2"/>
          <c:w val="0.58861246837898995"/>
          <c:h val="0.15423453172562365"/>
        </c:manualLayout>
      </c:layout>
      <c:overlay val="0"/>
      <c:txPr>
        <a:bodyPr/>
        <a:lstStyle/>
        <a:p>
          <a:pPr>
            <a:defRPr sz="1200"/>
          </a:pPr>
          <a:endParaRPr lang="es-CL"/>
        </a:p>
      </c:txPr>
    </c:legend>
    <c:plotVisOnly val="1"/>
    <c:dispBlanksAs val="gap"/>
    <c:showDLblsOverMax val="0"/>
  </c:chart>
  <c:spPr>
    <a:noFill/>
    <a:ln>
      <a:noFill/>
    </a:ln>
  </c:spPr>
  <c:txPr>
    <a:bodyPr/>
    <a:lstStyle/>
    <a:p>
      <a:pPr>
        <a:defRPr sz="1200" b="0" i="0" u="none" strike="noStrike" baseline="0">
          <a:solidFill>
            <a:schemeClr val="tx1"/>
          </a:solidFill>
          <a:latin typeface="Barlow Semi Condensed" panose="00000506000000000000" pitchFamily="2" charset="0"/>
          <a:ea typeface="Arial"/>
          <a:cs typeface="Arial"/>
        </a:defRPr>
      </a:pPr>
      <a:endParaRPr lang="es-CL"/>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85334842117472"/>
          <c:y val="0.14813688937440669"/>
          <c:w val="0.58586959989402454"/>
          <c:h val="0.83396522640261384"/>
        </c:manualLayout>
      </c:layout>
      <c:barChart>
        <c:barDir val="bar"/>
        <c:grouping val="stacked"/>
        <c:varyColors val="0"/>
        <c:ser>
          <c:idx val="0"/>
          <c:order val="0"/>
          <c:tx>
            <c:strRef>
              <c:f>Feuil1!$A$2</c:f>
              <c:strCache>
                <c:ptCount val="1"/>
                <c:pt idx="0">
                  <c:v>Confianza</c:v>
                </c:pt>
              </c:strCache>
            </c:strRef>
          </c:tx>
          <c:spPr>
            <a:solidFill>
              <a:srgbClr val="31849B"/>
            </a:solidFill>
            <a:ln w="63500">
              <a:noFill/>
            </a:ln>
            <a:effectLst/>
          </c:spPr>
          <c:invertIfNegative val="0"/>
          <c:dLbls>
            <c:dLbl>
              <c:idx val="13"/>
              <c:layout>
                <c:manualLayout>
                  <c:x val="4.0257997917635168E-3"/>
                  <c:y val="2.563501670615872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A3B-48FE-9A5E-1076AA82A091}"/>
                </c:ext>
              </c:extLst>
            </c:dLbl>
            <c:numFmt formatCode="0%;0%" sourceLinked="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Barlow Semi Condensed" panose="00000506000000000000" pitchFamily="2" charset="0"/>
                    <a:ea typeface="+mn-ea"/>
                    <a:cs typeface="+mn-cs"/>
                  </a:defRPr>
                </a:pPr>
                <a:endParaRPr lang="es-CL"/>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Feuil1!$B$1:$O$1</c:f>
              <c:strCache>
                <c:ptCount val="14"/>
                <c:pt idx="0">
                  <c:v>Total</c:v>
                </c:pt>
                <c:pt idx="1">
                  <c:v>Hombre</c:v>
                </c:pt>
                <c:pt idx="2">
                  <c:v>Mujer</c:v>
                </c:pt>
                <c:pt idx="3">
                  <c:v>18 a 29 años</c:v>
                </c:pt>
                <c:pt idx="4">
                  <c:v>30 a 50 años</c:v>
                </c:pt>
                <c:pt idx="5">
                  <c:v>51 o más</c:v>
                </c:pt>
                <c:pt idx="6">
                  <c:v>C1a - C1b - C2</c:v>
                </c:pt>
                <c:pt idx="7">
                  <c:v>C3 – D</c:v>
                </c:pt>
                <c:pt idx="8">
                  <c:v>RM</c:v>
                </c:pt>
                <c:pt idx="9">
                  <c:v>Regiones</c:v>
                </c:pt>
                <c:pt idx="10">
                  <c:v>Derecha</c:v>
                </c:pt>
                <c:pt idx="11">
                  <c:v>Centro</c:v>
                </c:pt>
                <c:pt idx="12">
                  <c:v>Izquierda</c:v>
                </c:pt>
                <c:pt idx="13">
                  <c:v>Ninguna</c:v>
                </c:pt>
              </c:strCache>
            </c:strRef>
          </c:cat>
          <c:val>
            <c:numRef>
              <c:f>Feuil1!$B$2:$O$2</c:f>
              <c:numCache>
                <c:formatCode>[&lt;=0]\ ;[&lt;0.005]\-;0%</c:formatCode>
                <c:ptCount val="14"/>
                <c:pt idx="0">
                  <c:v>0.22</c:v>
                </c:pt>
                <c:pt idx="1">
                  <c:v>0.26674917669039899</c:v>
                </c:pt>
                <c:pt idx="2">
                  <c:v>0.16842001055787101</c:v>
                </c:pt>
                <c:pt idx="3">
                  <c:v>0.25403528595172797</c:v>
                </c:pt>
                <c:pt idx="4">
                  <c:v>0.22154286390542999</c:v>
                </c:pt>
                <c:pt idx="5">
                  <c:v>0.17923748630228101</c:v>
                </c:pt>
                <c:pt idx="6">
                  <c:v>0.25968838324860699</c:v>
                </c:pt>
                <c:pt idx="7">
                  <c:v>0.190815589218299</c:v>
                </c:pt>
                <c:pt idx="8">
                  <c:v>0.19459397604190301</c:v>
                </c:pt>
                <c:pt idx="9">
                  <c:v>0.22786550118420201</c:v>
                </c:pt>
                <c:pt idx="10">
                  <c:v>0.32949075494957503</c:v>
                </c:pt>
                <c:pt idx="11">
                  <c:v>0.317366858773932</c:v>
                </c:pt>
                <c:pt idx="12">
                  <c:v>0.16707862888743399</c:v>
                </c:pt>
                <c:pt idx="13">
                  <c:v>0.118108078800946</c:v>
                </c:pt>
              </c:numCache>
            </c:numRef>
          </c:val>
          <c:extLst>
            <c:ext xmlns:c16="http://schemas.microsoft.com/office/drawing/2014/chart" uri="{C3380CC4-5D6E-409C-BE32-E72D297353CC}">
              <c16:uniqueId val="{00000001-4A3B-48FE-9A5E-1076AA82A091}"/>
            </c:ext>
          </c:extLst>
        </c:ser>
        <c:ser>
          <c:idx val="1"/>
          <c:order val="1"/>
          <c:tx>
            <c:strRef>
              <c:f>Feuil1!$A$3</c:f>
              <c:strCache>
                <c:ptCount val="1"/>
                <c:pt idx="0">
                  <c:v>Desconfianza</c:v>
                </c:pt>
              </c:strCache>
            </c:strRef>
          </c:tx>
          <c:spPr>
            <a:solidFill>
              <a:schemeClr val="tx1">
                <a:lumMod val="50000"/>
                <a:lumOff val="50000"/>
              </a:schemeClr>
            </a:solidFill>
            <a:ln w="63500">
              <a:noFill/>
            </a:ln>
            <a:effectLst/>
          </c:spPr>
          <c:invertIfNegative val="0"/>
          <c:dLbls>
            <c:numFmt formatCode="0%;0%" sourceLinked="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Barlow Semi Condensed" panose="00000506000000000000" pitchFamily="2" charset="0"/>
                    <a:ea typeface="+mn-ea"/>
                    <a:cs typeface="+mn-cs"/>
                  </a:defRPr>
                </a:pPr>
                <a:endParaRPr lang="es-CL"/>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Feuil1!$B$1:$O$1</c:f>
              <c:strCache>
                <c:ptCount val="14"/>
                <c:pt idx="0">
                  <c:v>Total</c:v>
                </c:pt>
                <c:pt idx="1">
                  <c:v>Hombre</c:v>
                </c:pt>
                <c:pt idx="2">
                  <c:v>Mujer</c:v>
                </c:pt>
                <c:pt idx="3">
                  <c:v>18 a 29 años</c:v>
                </c:pt>
                <c:pt idx="4">
                  <c:v>30 a 50 años</c:v>
                </c:pt>
                <c:pt idx="5">
                  <c:v>51 o más</c:v>
                </c:pt>
                <c:pt idx="6">
                  <c:v>C1a - C1b - C2</c:v>
                </c:pt>
                <c:pt idx="7">
                  <c:v>C3 – D</c:v>
                </c:pt>
                <c:pt idx="8">
                  <c:v>RM</c:v>
                </c:pt>
                <c:pt idx="9">
                  <c:v>Regiones</c:v>
                </c:pt>
                <c:pt idx="10">
                  <c:v>Derecha</c:v>
                </c:pt>
                <c:pt idx="11">
                  <c:v>Centro</c:v>
                </c:pt>
                <c:pt idx="12">
                  <c:v>Izquierda</c:v>
                </c:pt>
                <c:pt idx="13">
                  <c:v>Ninguna</c:v>
                </c:pt>
              </c:strCache>
            </c:strRef>
          </c:cat>
          <c:val>
            <c:numRef>
              <c:f>Feuil1!$B$3:$O$3</c:f>
              <c:numCache>
                <c:formatCode>0%</c:formatCode>
                <c:ptCount val="14"/>
                <c:pt idx="0">
                  <c:v>-0.43842707000701098</c:v>
                </c:pt>
                <c:pt idx="1">
                  <c:v>-0.40834988386751297</c:v>
                </c:pt>
                <c:pt idx="2">
                  <c:v>-0.45986575640856198</c:v>
                </c:pt>
                <c:pt idx="3">
                  <c:v>-0.37890976529728998</c:v>
                </c:pt>
                <c:pt idx="4">
                  <c:v>-0.416956303659334</c:v>
                </c:pt>
                <c:pt idx="5">
                  <c:v>-0.50248180651652896</c:v>
                </c:pt>
                <c:pt idx="6">
                  <c:v>-0.40411852061662101</c:v>
                </c:pt>
                <c:pt idx="7">
                  <c:v>-0.456281089698992</c:v>
                </c:pt>
                <c:pt idx="8">
                  <c:v>-0.47073192354197202</c:v>
                </c:pt>
                <c:pt idx="9">
                  <c:v>-0.416434190524826</c:v>
                </c:pt>
                <c:pt idx="10">
                  <c:v>-0.33784712350471702</c:v>
                </c:pt>
                <c:pt idx="11">
                  <c:v>-0.35606311670405399</c:v>
                </c:pt>
                <c:pt idx="12">
                  <c:v>-0.47211274342751702</c:v>
                </c:pt>
                <c:pt idx="13">
                  <c:v>-0.51635912843569898</c:v>
                </c:pt>
              </c:numCache>
            </c:numRef>
          </c:val>
          <c:extLst>
            <c:ext xmlns:c16="http://schemas.microsoft.com/office/drawing/2014/chart" uri="{C3380CC4-5D6E-409C-BE32-E72D297353CC}">
              <c16:uniqueId val="{00000002-4A3B-48FE-9A5E-1076AA82A091}"/>
            </c:ext>
          </c:extLst>
        </c:ser>
        <c:dLbls>
          <c:dLblPos val="ctr"/>
          <c:showLegendKey val="0"/>
          <c:showVal val="1"/>
          <c:showCatName val="0"/>
          <c:showSerName val="0"/>
          <c:showPercent val="0"/>
          <c:showBubbleSize val="0"/>
        </c:dLbls>
        <c:gapWidth val="35"/>
        <c:overlap val="100"/>
        <c:axId val="1976433632"/>
        <c:axId val="1976421664"/>
      </c:barChart>
      <c:catAx>
        <c:axId val="1976433632"/>
        <c:scaling>
          <c:orientation val="maxMin"/>
        </c:scaling>
        <c:delete val="0"/>
        <c:axPos val="l"/>
        <c:numFmt formatCode="General" sourceLinked="1"/>
        <c:majorTickMark val="out"/>
        <c:minorTickMark val="none"/>
        <c:tickLblPos val="low"/>
        <c:spPr>
          <a:noFill/>
          <a:ln w="9525" cap="flat" cmpd="sng" algn="ctr">
            <a:solidFill>
              <a:schemeClr val="bg1">
                <a:lumMod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Barlow Semi Condensed" panose="00000506000000000000" pitchFamily="2" charset="0"/>
                <a:ea typeface="+mn-ea"/>
                <a:cs typeface="+mn-cs"/>
              </a:defRPr>
            </a:pPr>
            <a:endParaRPr lang="es-CL"/>
          </a:p>
        </c:txPr>
        <c:crossAx val="1976421664"/>
        <c:crosses val="autoZero"/>
        <c:auto val="1"/>
        <c:lblAlgn val="ctr"/>
        <c:lblOffset val="1000"/>
        <c:noMultiLvlLbl val="0"/>
      </c:catAx>
      <c:valAx>
        <c:axId val="1976421664"/>
        <c:scaling>
          <c:orientation val="minMax"/>
          <c:max val="0.60000000000000009"/>
          <c:min val="-0.60000000000000009"/>
        </c:scaling>
        <c:delete val="1"/>
        <c:axPos val="t"/>
        <c:numFmt formatCode="[&lt;=0]\ ;[&lt;0.005]\-;0%" sourceLinked="1"/>
        <c:majorTickMark val="out"/>
        <c:minorTickMark val="none"/>
        <c:tickLblPos val="nextTo"/>
        <c:crossAx val="1976433632"/>
        <c:crosses val="autoZero"/>
        <c:crossBetween val="between"/>
        <c:majorUnit val="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Barlow Semi Condensed" panose="00000506000000000000" pitchFamily="2" charset="0"/>
        </a:defRPr>
      </a:pPr>
      <a:endParaRPr lang="es-C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7371683388739979E-2"/>
          <c:y val="7.8856238042937274E-2"/>
          <c:w val="0.9271933037647746"/>
          <c:h val="0.70388747603337376"/>
        </c:manualLayout>
      </c:layout>
      <c:barChart>
        <c:barDir val="col"/>
        <c:grouping val="clustered"/>
        <c:varyColors val="0"/>
        <c:ser>
          <c:idx val="0"/>
          <c:order val="0"/>
          <c:tx>
            <c:strRef>
              <c:f>Feuil1!$B$1</c:f>
              <c:strCache>
                <c:ptCount val="1"/>
                <c:pt idx="0">
                  <c:v>Columna1</c:v>
                </c:pt>
              </c:strCache>
            </c:strRef>
          </c:tx>
          <c:spPr>
            <a:solidFill>
              <a:schemeClr val="tx2"/>
            </a:solidFill>
            <a:ln w="19050">
              <a:noFill/>
            </a:ln>
            <a:effectLst/>
          </c:spPr>
          <c:invertIfNegative val="0"/>
          <c:dPt>
            <c:idx val="0"/>
            <c:invertIfNegative val="0"/>
            <c:bubble3D val="0"/>
            <c:spPr>
              <a:solidFill>
                <a:schemeClr val="bg1">
                  <a:lumMod val="85000"/>
                </a:schemeClr>
              </a:solidFill>
              <a:ln w="19050">
                <a:noFill/>
              </a:ln>
              <a:effectLst/>
            </c:spPr>
            <c:extLst>
              <c:ext xmlns:c16="http://schemas.microsoft.com/office/drawing/2014/chart" uri="{C3380CC4-5D6E-409C-BE32-E72D297353CC}">
                <c16:uniqueId val="{00000001-39E1-4DE0-B2A4-E71E3EC5B526}"/>
              </c:ext>
            </c:extLst>
          </c:dPt>
          <c:dPt>
            <c:idx val="1"/>
            <c:invertIfNegative val="0"/>
            <c:bubble3D val="0"/>
            <c:spPr>
              <a:solidFill>
                <a:schemeClr val="bg1">
                  <a:lumMod val="50000"/>
                </a:schemeClr>
              </a:solidFill>
              <a:ln w="19050">
                <a:noFill/>
              </a:ln>
              <a:effectLst/>
            </c:spPr>
            <c:extLst>
              <c:ext xmlns:c16="http://schemas.microsoft.com/office/drawing/2014/chart" uri="{C3380CC4-5D6E-409C-BE32-E72D297353CC}">
                <c16:uniqueId val="{00000003-39E1-4DE0-B2A4-E71E3EC5B526}"/>
              </c:ext>
            </c:extLst>
          </c:dPt>
          <c:dPt>
            <c:idx val="2"/>
            <c:invertIfNegative val="0"/>
            <c:bubble3D val="0"/>
            <c:spPr>
              <a:solidFill>
                <a:schemeClr val="tx1">
                  <a:lumMod val="50000"/>
                  <a:lumOff val="50000"/>
                </a:schemeClr>
              </a:solidFill>
              <a:ln w="19050">
                <a:noFill/>
              </a:ln>
              <a:effectLst/>
            </c:spPr>
            <c:extLst>
              <c:ext xmlns:c16="http://schemas.microsoft.com/office/drawing/2014/chart" uri="{C3380CC4-5D6E-409C-BE32-E72D297353CC}">
                <c16:uniqueId val="{00000005-39E1-4DE0-B2A4-E71E3EC5B526}"/>
              </c:ext>
            </c:extLst>
          </c:dPt>
          <c:dPt>
            <c:idx val="3"/>
            <c:invertIfNegative val="0"/>
            <c:bubble3D val="0"/>
            <c:spPr>
              <a:solidFill>
                <a:schemeClr val="bg1">
                  <a:lumMod val="85000"/>
                </a:schemeClr>
              </a:solidFill>
              <a:ln w="19050">
                <a:noFill/>
              </a:ln>
              <a:effectLst/>
            </c:spPr>
            <c:extLst>
              <c:ext xmlns:c16="http://schemas.microsoft.com/office/drawing/2014/chart" uri="{C3380CC4-5D6E-409C-BE32-E72D297353CC}">
                <c16:uniqueId val="{00000007-39E1-4DE0-B2A4-E71E3EC5B526}"/>
              </c:ext>
            </c:extLst>
          </c:dPt>
          <c:dPt>
            <c:idx val="4"/>
            <c:invertIfNegative val="0"/>
            <c:bubble3D val="0"/>
            <c:spPr>
              <a:solidFill>
                <a:srgbClr val="31849B"/>
              </a:solidFill>
              <a:ln w="19050">
                <a:noFill/>
              </a:ln>
              <a:effectLst/>
            </c:spPr>
            <c:extLst>
              <c:ext xmlns:c16="http://schemas.microsoft.com/office/drawing/2014/chart" uri="{C3380CC4-5D6E-409C-BE32-E72D297353CC}">
                <c16:uniqueId val="{00000009-39E1-4DE0-B2A4-E71E3EC5B526}"/>
              </c:ext>
            </c:extLst>
          </c:dPt>
          <c:dPt>
            <c:idx val="5"/>
            <c:invertIfNegative val="0"/>
            <c:bubble3D val="0"/>
            <c:spPr>
              <a:solidFill>
                <a:srgbClr val="31849B"/>
              </a:solidFill>
              <a:ln w="19050">
                <a:noFill/>
              </a:ln>
              <a:effectLst/>
            </c:spPr>
            <c:extLst>
              <c:ext xmlns:c16="http://schemas.microsoft.com/office/drawing/2014/chart" uri="{C3380CC4-5D6E-409C-BE32-E72D297353CC}">
                <c16:uniqueId val="{0000000B-39E1-4DE0-B2A4-E71E3EC5B526}"/>
              </c:ext>
            </c:extLst>
          </c:dPt>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Barlow Semi Condensed" panose="00000506000000000000" pitchFamily="2" charset="0"/>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Feuil1!$A$2:$A$7</c:f>
              <c:strCache>
                <c:ptCount val="6"/>
                <c:pt idx="0">
                  <c:v>No sabe</c:v>
                </c:pt>
                <c:pt idx="1">
                  <c:v>1. Nada</c:v>
                </c:pt>
                <c:pt idx="2">
                  <c:v>2</c:v>
                </c:pt>
                <c:pt idx="3">
                  <c:v>3</c:v>
                </c:pt>
                <c:pt idx="4">
                  <c:v>4</c:v>
                </c:pt>
                <c:pt idx="5">
                  <c:v>5. Mucho</c:v>
                </c:pt>
              </c:strCache>
            </c:strRef>
          </c:cat>
          <c:val>
            <c:numRef>
              <c:f>Feuil1!$B$2:$B$7</c:f>
              <c:numCache>
                <c:formatCode>[&lt;=0]\ ;[&lt;0.005]\-;0%</c:formatCode>
                <c:ptCount val="6"/>
                <c:pt idx="0">
                  <c:v>1.8858404047273E-2</c:v>
                </c:pt>
                <c:pt idx="1">
                  <c:v>0.26765140041683699</c:v>
                </c:pt>
                <c:pt idx="2">
                  <c:v>0.17077566959017401</c:v>
                </c:pt>
                <c:pt idx="3">
                  <c:v>0.32832540032975799</c:v>
                </c:pt>
                <c:pt idx="4">
                  <c:v>0.147449452995907</c:v>
                </c:pt>
                <c:pt idx="5">
                  <c:v>6.6939672620057997E-2</c:v>
                </c:pt>
              </c:numCache>
            </c:numRef>
          </c:val>
          <c:extLst>
            <c:ext xmlns:c16="http://schemas.microsoft.com/office/drawing/2014/chart" uri="{C3380CC4-5D6E-409C-BE32-E72D297353CC}">
              <c16:uniqueId val="{0000000C-39E1-4DE0-B2A4-E71E3EC5B526}"/>
            </c:ext>
          </c:extLst>
        </c:ser>
        <c:dLbls>
          <c:showLegendKey val="0"/>
          <c:showVal val="0"/>
          <c:showCatName val="0"/>
          <c:showSerName val="0"/>
          <c:showPercent val="0"/>
          <c:showBubbleSize val="0"/>
        </c:dLbls>
        <c:gapWidth val="45"/>
        <c:axId val="1849910319"/>
        <c:axId val="1849909839"/>
      </c:barChart>
      <c:catAx>
        <c:axId val="1849910319"/>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Barlow Semi Condensed" panose="00000506000000000000" pitchFamily="2" charset="0"/>
                <a:ea typeface="+mn-ea"/>
                <a:cs typeface="+mn-cs"/>
              </a:defRPr>
            </a:pPr>
            <a:endParaRPr lang="es-CL"/>
          </a:p>
        </c:txPr>
        <c:crossAx val="1849909839"/>
        <c:crosses val="autoZero"/>
        <c:auto val="1"/>
        <c:lblAlgn val="ctr"/>
        <c:lblOffset val="100"/>
        <c:noMultiLvlLbl val="0"/>
      </c:catAx>
      <c:valAx>
        <c:axId val="1849909839"/>
        <c:scaling>
          <c:orientation val="minMax"/>
        </c:scaling>
        <c:delete val="1"/>
        <c:axPos val="l"/>
        <c:numFmt formatCode="[&lt;=0]\ ;[&lt;0.005]\-;0%" sourceLinked="1"/>
        <c:majorTickMark val="out"/>
        <c:minorTickMark val="none"/>
        <c:tickLblPos val="nextTo"/>
        <c:crossAx val="18499103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Barlow Semi Condensed" panose="00000506000000000000" pitchFamily="2" charset="0"/>
        </a:defRPr>
      </a:pPr>
      <a:endParaRPr lang="es-CL"/>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894969964560417"/>
          <c:y val="0.14333454870234888"/>
          <c:w val="0.740724695146461"/>
          <c:h val="0.85666545129765115"/>
        </c:manualLayout>
      </c:layout>
      <c:barChart>
        <c:barDir val="bar"/>
        <c:grouping val="stacked"/>
        <c:varyColors val="0"/>
        <c:ser>
          <c:idx val="0"/>
          <c:order val="0"/>
          <c:tx>
            <c:strRef>
              <c:f>Sheet1!$B$1</c:f>
              <c:strCache>
                <c:ptCount val="1"/>
                <c:pt idx="0">
                  <c:v>% Asociado a Corrupción (1 + 2)</c:v>
                </c:pt>
              </c:strCache>
            </c:strRef>
          </c:tx>
          <c:spPr>
            <a:solidFill>
              <a:schemeClr val="bg1">
                <a:lumMod val="75000"/>
              </a:schemeClr>
            </a:solidFill>
            <a:ln w="24856">
              <a:noFill/>
            </a:ln>
            <a:effectLst/>
          </c:spPr>
          <c:invertIfNegative val="0"/>
          <c:dLbls>
            <c:numFmt formatCode="0\%;0\%" sourceLinked="0"/>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Sheet1!$A$2:$A$16</c:f>
              <c:strCache>
                <c:ptCount val="15"/>
                <c:pt idx="0">
                  <c:v>Partidos políticos</c:v>
                </c:pt>
                <c:pt idx="1">
                  <c:v>Congreso (Senado y Cámara de Diputados)</c:v>
                </c:pt>
                <c:pt idx="2">
                  <c:v>Estado</c:v>
                </c:pt>
                <c:pt idx="3">
                  <c:v>Tribunales de Justicia</c:v>
                </c:pt>
                <c:pt idx="4">
                  <c:v>Municipalidades</c:v>
                </c:pt>
                <c:pt idx="5">
                  <c:v>Medios de comunicación</c:v>
                </c:pt>
                <c:pt idx="6">
                  <c:v>Empresas estatales o públicas</c:v>
                </c:pt>
                <c:pt idx="7">
                  <c:v>Sindicatos</c:v>
                </c:pt>
                <c:pt idx="8">
                  <c:v>Iglesias o congregaciones religiosas</c:v>
                </c:pt>
                <c:pt idx="9">
                  <c:v>Servicios Públicos</c:v>
                </c:pt>
                <c:pt idx="10">
                  <c:v>Empresas privadas</c:v>
                </c:pt>
                <c:pt idx="11">
                  <c:v>Fundaciones sociales</c:v>
                </c:pt>
                <c:pt idx="12">
                  <c:v>Fuerzas Armadas</c:v>
                </c:pt>
                <c:pt idx="13">
                  <c:v>Carabineros</c:v>
                </c:pt>
                <c:pt idx="14">
                  <c:v>Policía de Investigaciones PDI</c:v>
                </c:pt>
              </c:strCache>
            </c:strRef>
          </c:cat>
          <c:val>
            <c:numRef>
              <c:f>Sheet1!$B$2:$B$16</c:f>
              <c:numCache>
                <c:formatCode>0</c:formatCode>
                <c:ptCount val="15"/>
                <c:pt idx="0">
                  <c:v>-74.397850889719095</c:v>
                </c:pt>
                <c:pt idx="1">
                  <c:v>-69.577716184307107</c:v>
                </c:pt>
                <c:pt idx="2">
                  <c:v>-54.368492798666004</c:v>
                </c:pt>
                <c:pt idx="3">
                  <c:v>-58.910746594456896</c:v>
                </c:pt>
                <c:pt idx="4">
                  <c:v>-55.033649073002202</c:v>
                </c:pt>
                <c:pt idx="5">
                  <c:v>-44.561388339497</c:v>
                </c:pt>
                <c:pt idx="6">
                  <c:v>-43.793110851638701</c:v>
                </c:pt>
                <c:pt idx="7">
                  <c:v>-35.771185891145301</c:v>
                </c:pt>
                <c:pt idx="8">
                  <c:v>-39.581284412972302</c:v>
                </c:pt>
                <c:pt idx="9">
                  <c:v>-39.227064303247701</c:v>
                </c:pt>
                <c:pt idx="10">
                  <c:v>-33.607766392927601</c:v>
                </c:pt>
                <c:pt idx="11">
                  <c:v>-31.919790684577698</c:v>
                </c:pt>
                <c:pt idx="12">
                  <c:v>-31.531281222342699</c:v>
                </c:pt>
                <c:pt idx="13">
                  <c:v>-33.3276112881302</c:v>
                </c:pt>
                <c:pt idx="14">
                  <c:v>-26.120608333137803</c:v>
                </c:pt>
              </c:numCache>
            </c:numRef>
          </c:val>
          <c:extLst>
            <c:ext xmlns:c16="http://schemas.microsoft.com/office/drawing/2014/chart" uri="{C3380CC4-5D6E-409C-BE32-E72D297353CC}">
              <c16:uniqueId val="{00000000-2702-440F-B144-456F5B30998F}"/>
            </c:ext>
          </c:extLst>
        </c:ser>
        <c:ser>
          <c:idx val="1"/>
          <c:order val="1"/>
          <c:tx>
            <c:strRef>
              <c:f>Sheet1!$C$1</c:f>
              <c:strCache>
                <c:ptCount val="1"/>
                <c:pt idx="0">
                  <c:v>% Asociado a Probidad (4 + 5)</c:v>
                </c:pt>
              </c:strCache>
            </c:strRef>
          </c:tx>
          <c:spPr>
            <a:solidFill>
              <a:srgbClr val="31849B"/>
            </a:solidFill>
            <a:ln w="24856">
              <a:noFill/>
            </a:ln>
            <a:effectLst/>
          </c:spPr>
          <c:invertIfNegative val="0"/>
          <c:dLbls>
            <c:numFmt formatCode="0&quot;%&quot;" sourceLinked="0"/>
            <c:spPr>
              <a:noFill/>
              <a:ln>
                <a:noFill/>
              </a:ln>
              <a:effectLst/>
            </c:spPr>
            <c:txPr>
              <a:bodyPr/>
              <a:lstStyle/>
              <a:p>
                <a:pPr>
                  <a:defRPr>
                    <a:solidFill>
                      <a:schemeClr val="bg1"/>
                    </a:solidFill>
                  </a:defRPr>
                </a:pPr>
                <a:endParaRPr lang="es-CL"/>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Sheet1!$A$2:$A$16</c:f>
              <c:strCache>
                <c:ptCount val="15"/>
                <c:pt idx="0">
                  <c:v>Partidos políticos</c:v>
                </c:pt>
                <c:pt idx="1">
                  <c:v>Congreso (Senado y Cámara de Diputados)</c:v>
                </c:pt>
                <c:pt idx="2">
                  <c:v>Estado</c:v>
                </c:pt>
                <c:pt idx="3">
                  <c:v>Tribunales de Justicia</c:v>
                </c:pt>
                <c:pt idx="4">
                  <c:v>Municipalidades</c:v>
                </c:pt>
                <c:pt idx="5">
                  <c:v>Medios de comunicación</c:v>
                </c:pt>
                <c:pt idx="6">
                  <c:v>Empresas estatales o públicas</c:v>
                </c:pt>
                <c:pt idx="7">
                  <c:v>Sindicatos</c:v>
                </c:pt>
                <c:pt idx="8">
                  <c:v>Iglesias o congregaciones religiosas</c:v>
                </c:pt>
                <c:pt idx="9">
                  <c:v>Servicios Públicos</c:v>
                </c:pt>
                <c:pt idx="10">
                  <c:v>Empresas privadas</c:v>
                </c:pt>
                <c:pt idx="11">
                  <c:v>Fundaciones sociales</c:v>
                </c:pt>
                <c:pt idx="12">
                  <c:v>Fuerzas Armadas</c:v>
                </c:pt>
                <c:pt idx="13">
                  <c:v>Carabineros</c:v>
                </c:pt>
                <c:pt idx="14">
                  <c:v>Policía de Investigaciones PDI</c:v>
                </c:pt>
              </c:strCache>
            </c:strRef>
          </c:cat>
          <c:val>
            <c:numRef>
              <c:f>Sheet1!$C$2:$C$16</c:f>
              <c:numCache>
                <c:formatCode>0</c:formatCode>
                <c:ptCount val="15"/>
                <c:pt idx="0">
                  <c:v>6.7866398800291989</c:v>
                </c:pt>
                <c:pt idx="1">
                  <c:v>9.8397653540110994</c:v>
                </c:pt>
                <c:pt idx="2">
                  <c:v>13.5938789588823</c:v>
                </c:pt>
                <c:pt idx="3">
                  <c:v>16.1506841586971</c:v>
                </c:pt>
                <c:pt idx="4">
                  <c:v>15.5523276513235</c:v>
                </c:pt>
                <c:pt idx="5">
                  <c:v>19.5153388728042</c:v>
                </c:pt>
                <c:pt idx="6">
                  <c:v>20.317329324915899</c:v>
                </c:pt>
                <c:pt idx="7">
                  <c:v>21.734543248982298</c:v>
                </c:pt>
                <c:pt idx="8">
                  <c:v>22.6005313036659</c:v>
                </c:pt>
                <c:pt idx="9">
                  <c:v>22.9285091822982</c:v>
                </c:pt>
                <c:pt idx="10">
                  <c:v>25.955516115333399</c:v>
                </c:pt>
                <c:pt idx="11">
                  <c:v>28.119353084245503</c:v>
                </c:pt>
                <c:pt idx="12">
                  <c:v>34.804524044761699</c:v>
                </c:pt>
                <c:pt idx="13">
                  <c:v>36.221541628296102</c:v>
                </c:pt>
                <c:pt idx="14">
                  <c:v>37.228970336849102</c:v>
                </c:pt>
              </c:numCache>
            </c:numRef>
          </c:val>
          <c:extLst>
            <c:ext xmlns:c16="http://schemas.microsoft.com/office/drawing/2014/chart" uri="{C3380CC4-5D6E-409C-BE32-E72D297353CC}">
              <c16:uniqueId val="{00000001-2702-440F-B144-456F5B30998F}"/>
            </c:ext>
          </c:extLst>
        </c:ser>
        <c:dLbls>
          <c:showLegendKey val="0"/>
          <c:showVal val="1"/>
          <c:showCatName val="0"/>
          <c:showSerName val="0"/>
          <c:showPercent val="0"/>
          <c:showBubbleSize val="0"/>
        </c:dLbls>
        <c:gapWidth val="35"/>
        <c:overlap val="100"/>
        <c:axId val="-2110570080"/>
        <c:axId val="-2102600848"/>
      </c:barChart>
      <c:catAx>
        <c:axId val="-2110570080"/>
        <c:scaling>
          <c:orientation val="minMax"/>
        </c:scaling>
        <c:delete val="0"/>
        <c:axPos val="l"/>
        <c:numFmt formatCode="General" sourceLinked="1"/>
        <c:majorTickMark val="none"/>
        <c:minorTickMark val="none"/>
        <c:tickLblPos val="low"/>
        <c:spPr>
          <a:ln w="9525">
            <a:solidFill>
              <a:schemeClr val="bg1">
                <a:lumMod val="65000"/>
              </a:schemeClr>
            </a:solidFill>
            <a:prstDash val="solid"/>
          </a:ln>
        </c:spPr>
        <c:txPr>
          <a:bodyPr rot="0" vert="horz"/>
          <a:lstStyle/>
          <a:p>
            <a:pPr>
              <a:defRPr/>
            </a:pPr>
            <a:endParaRPr lang="es-CL"/>
          </a:p>
        </c:txPr>
        <c:crossAx val="-2102600848"/>
        <c:crosses val="autoZero"/>
        <c:auto val="1"/>
        <c:lblAlgn val="ctr"/>
        <c:lblOffset val="0"/>
        <c:tickLblSkip val="1"/>
        <c:tickMarkSkip val="1"/>
        <c:noMultiLvlLbl val="0"/>
      </c:catAx>
      <c:valAx>
        <c:axId val="-2102600848"/>
        <c:scaling>
          <c:orientation val="minMax"/>
          <c:max val="80"/>
          <c:min val="-80"/>
        </c:scaling>
        <c:delete val="1"/>
        <c:axPos val="b"/>
        <c:numFmt formatCode="0\%;0\%" sourceLinked="0"/>
        <c:majorTickMark val="out"/>
        <c:minorTickMark val="none"/>
        <c:tickLblPos val="nextTo"/>
        <c:crossAx val="-2110570080"/>
        <c:crosses val="autoZero"/>
        <c:crossBetween val="between"/>
        <c:majorUnit val="25"/>
        <c:minorUnit val="10"/>
      </c:valAx>
      <c:spPr>
        <a:noFill/>
        <a:ln w="24856">
          <a:noFill/>
        </a:ln>
        <a:effectLst/>
      </c:spPr>
    </c:plotArea>
    <c:legend>
      <c:legendPos val="t"/>
      <c:layout>
        <c:manualLayout>
          <c:xMode val="edge"/>
          <c:yMode val="edge"/>
          <c:x val="0.29070831128194552"/>
          <c:y val="4.1718277770305096E-2"/>
          <c:w val="0.57337666586329217"/>
          <c:h val="6.1921643361582256E-2"/>
        </c:manualLayout>
      </c:layout>
      <c:overlay val="0"/>
    </c:legend>
    <c:plotVisOnly val="1"/>
    <c:dispBlanksAs val="gap"/>
    <c:showDLblsOverMax val="0"/>
  </c:chart>
  <c:spPr>
    <a:noFill/>
    <a:ln>
      <a:noFill/>
    </a:ln>
  </c:spPr>
  <c:txPr>
    <a:bodyPr/>
    <a:lstStyle/>
    <a:p>
      <a:pPr>
        <a:defRPr sz="1200" b="0" i="0" u="none" strike="noStrike" baseline="0">
          <a:solidFill>
            <a:schemeClr val="tx1"/>
          </a:solidFill>
          <a:latin typeface="Barlow Semi Condensed" panose="00000506000000000000" pitchFamily="2" charset="0"/>
          <a:ea typeface="Arial"/>
          <a:cs typeface="Arial"/>
        </a:defRPr>
      </a:pPr>
      <a:endParaRPr lang="es-CL"/>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838207164477371E-3"/>
          <c:y val="0.17016072163327123"/>
          <c:w val="0.97797750570001885"/>
          <c:h val="0.64723437705739773"/>
        </c:manualLayout>
      </c:layout>
      <c:barChart>
        <c:barDir val="col"/>
        <c:grouping val="clustered"/>
        <c:varyColors val="0"/>
        <c:ser>
          <c:idx val="0"/>
          <c:order val="0"/>
          <c:tx>
            <c:strRef>
              <c:f>Sheet1!$B$1</c:f>
              <c:strCache>
                <c:ptCount val="1"/>
                <c:pt idx="0">
                  <c:v> Julio 2023 
(B:800)</c:v>
                </c:pt>
              </c:strCache>
            </c:strRef>
          </c:tx>
          <c:spPr>
            <a:solidFill>
              <a:srgbClr val="9FE5D8"/>
            </a:solidFill>
            <a:ln w="24856">
              <a:noFill/>
            </a:ln>
            <a:effectLst/>
          </c:spPr>
          <c:invertIfNegative val="0"/>
          <c:dLbls>
            <c:numFmt formatCode="General"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 Partidos políticos</c:v>
                </c:pt>
                <c:pt idx="1">
                  <c:v> Congreso (Senado y Cámara de Diputados)</c:v>
                </c:pt>
                <c:pt idx="2">
                  <c:v> Estado</c:v>
                </c:pt>
                <c:pt idx="3">
                  <c:v> Municipalidades</c:v>
                </c:pt>
                <c:pt idx="4">
                  <c:v> Tribunales de Justicia</c:v>
                </c:pt>
                <c:pt idx="5">
                  <c:v> Medios de comunicación</c:v>
                </c:pt>
                <c:pt idx="6">
                  <c:v> Empresas estatales o públicas</c:v>
                </c:pt>
                <c:pt idx="7">
                  <c:v> Sindicatos</c:v>
                </c:pt>
                <c:pt idx="8">
                  <c:v> Iglesias o congregaciones religiosas</c:v>
                </c:pt>
                <c:pt idx="9">
                  <c:v> Servicios Públicos</c:v>
                </c:pt>
                <c:pt idx="10">
                  <c:v> Empresas privadas</c:v>
                </c:pt>
                <c:pt idx="11">
                  <c:v> Fundaciones sociales</c:v>
                </c:pt>
                <c:pt idx="12">
                  <c:v> Fuerzas Armadas</c:v>
                </c:pt>
                <c:pt idx="13">
                  <c:v> Carabineros</c:v>
                </c:pt>
                <c:pt idx="14">
                  <c:v> Policía de Investigaciones PDI</c:v>
                </c:pt>
              </c:strCache>
            </c:strRef>
          </c:cat>
          <c:val>
            <c:numRef>
              <c:f>Sheet1!$B$2:$B$16</c:f>
              <c:numCache>
                <c:formatCode>General</c:formatCode>
                <c:ptCount val="15"/>
                <c:pt idx="0">
                  <c:v>83</c:v>
                </c:pt>
                <c:pt idx="1">
                  <c:v>72</c:v>
                </c:pt>
                <c:pt idx="2">
                  <c:v>57</c:v>
                </c:pt>
                <c:pt idx="3">
                  <c:v>63</c:v>
                </c:pt>
                <c:pt idx="4">
                  <c:v>56</c:v>
                </c:pt>
                <c:pt idx="5">
                  <c:v>42</c:v>
                </c:pt>
                <c:pt idx="6">
                  <c:v>54</c:v>
                </c:pt>
                <c:pt idx="7">
                  <c:v>38</c:v>
                </c:pt>
                <c:pt idx="8">
                  <c:v>45</c:v>
                </c:pt>
                <c:pt idx="9">
                  <c:v>46</c:v>
                </c:pt>
                <c:pt idx="10">
                  <c:v>39</c:v>
                </c:pt>
                <c:pt idx="11">
                  <c:v>38</c:v>
                </c:pt>
                <c:pt idx="12">
                  <c:v>44</c:v>
                </c:pt>
                <c:pt idx="13">
                  <c:v>46</c:v>
                </c:pt>
                <c:pt idx="14">
                  <c:v>30</c:v>
                </c:pt>
              </c:numCache>
            </c:numRef>
          </c:val>
          <c:extLst>
            <c:ext xmlns:c16="http://schemas.microsoft.com/office/drawing/2014/chart" uri="{C3380CC4-5D6E-409C-BE32-E72D297353CC}">
              <c16:uniqueId val="{00000000-672E-4FC1-98D5-E259DC4B4026}"/>
            </c:ext>
          </c:extLst>
        </c:ser>
        <c:ser>
          <c:idx val="1"/>
          <c:order val="1"/>
          <c:tx>
            <c:strRef>
              <c:f>Sheet1!$C$1</c:f>
              <c:strCache>
                <c:ptCount val="1"/>
                <c:pt idx="0">
                  <c:v> Octubre 2024
(B:800)</c:v>
                </c:pt>
              </c:strCache>
            </c:strRef>
          </c:tx>
          <c:spPr>
            <a:solidFill>
              <a:schemeClr val="bg1">
                <a:lumMod val="75000"/>
              </a:schemeClr>
            </a:solidFill>
            <a:ln w="24856">
              <a:noFill/>
            </a:ln>
            <a:effectLst/>
          </c:spPr>
          <c:invertIfNegative val="0"/>
          <c:dLbls>
            <c:numFmt formatCode="General"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 Partidos políticos</c:v>
                </c:pt>
                <c:pt idx="1">
                  <c:v> Congreso (Senado y Cámara de Diputados)</c:v>
                </c:pt>
                <c:pt idx="2">
                  <c:v> Estado</c:v>
                </c:pt>
                <c:pt idx="3">
                  <c:v> Municipalidades</c:v>
                </c:pt>
                <c:pt idx="4">
                  <c:v> Tribunales de Justicia</c:v>
                </c:pt>
                <c:pt idx="5">
                  <c:v> Medios de comunicación</c:v>
                </c:pt>
                <c:pt idx="6">
                  <c:v> Empresas estatales o públicas</c:v>
                </c:pt>
                <c:pt idx="7">
                  <c:v> Sindicatos</c:v>
                </c:pt>
                <c:pt idx="8">
                  <c:v> Iglesias o congregaciones religiosas</c:v>
                </c:pt>
                <c:pt idx="9">
                  <c:v> Servicios Públicos</c:v>
                </c:pt>
                <c:pt idx="10">
                  <c:v> Empresas privadas</c:v>
                </c:pt>
                <c:pt idx="11">
                  <c:v> Fundaciones sociales</c:v>
                </c:pt>
                <c:pt idx="12">
                  <c:v> Fuerzas Armadas</c:v>
                </c:pt>
                <c:pt idx="13">
                  <c:v> Carabineros</c:v>
                </c:pt>
                <c:pt idx="14">
                  <c:v> Policía de Investigaciones PDI</c:v>
                </c:pt>
              </c:strCache>
            </c:strRef>
          </c:cat>
          <c:val>
            <c:numRef>
              <c:f>Sheet1!$C$2:$C$16</c:f>
              <c:numCache>
                <c:formatCode>General</c:formatCode>
                <c:ptCount val="15"/>
                <c:pt idx="0">
                  <c:v>76</c:v>
                </c:pt>
                <c:pt idx="1">
                  <c:v>72</c:v>
                </c:pt>
                <c:pt idx="2">
                  <c:v>60</c:v>
                </c:pt>
                <c:pt idx="3">
                  <c:v>62</c:v>
                </c:pt>
                <c:pt idx="4">
                  <c:v>60</c:v>
                </c:pt>
                <c:pt idx="5">
                  <c:v>39</c:v>
                </c:pt>
                <c:pt idx="6">
                  <c:v>50</c:v>
                </c:pt>
                <c:pt idx="7">
                  <c:v>39</c:v>
                </c:pt>
                <c:pt idx="8">
                  <c:v>42</c:v>
                </c:pt>
                <c:pt idx="9">
                  <c:v>46</c:v>
                </c:pt>
                <c:pt idx="10">
                  <c:v>36</c:v>
                </c:pt>
                <c:pt idx="11">
                  <c:v>43</c:v>
                </c:pt>
                <c:pt idx="12">
                  <c:v>37</c:v>
                </c:pt>
                <c:pt idx="13">
                  <c:v>44</c:v>
                </c:pt>
                <c:pt idx="14">
                  <c:v>37</c:v>
                </c:pt>
              </c:numCache>
            </c:numRef>
          </c:val>
          <c:extLst>
            <c:ext xmlns:c16="http://schemas.microsoft.com/office/drawing/2014/chart" uri="{C3380CC4-5D6E-409C-BE32-E72D297353CC}">
              <c16:uniqueId val="{00000001-672E-4FC1-98D5-E259DC4B4026}"/>
            </c:ext>
          </c:extLst>
        </c:ser>
        <c:ser>
          <c:idx val="2"/>
          <c:order val="2"/>
          <c:tx>
            <c:strRef>
              <c:f>Sheet1!$D$1</c:f>
              <c:strCache>
                <c:ptCount val="1"/>
                <c:pt idx="0">
                  <c:v> Septiembre 2025
(B:1.000)</c:v>
                </c:pt>
              </c:strCache>
            </c:strRef>
          </c:tx>
          <c:spPr>
            <a:solidFill>
              <a:srgbClr val="31849B"/>
            </a:solidFill>
          </c:spPr>
          <c:invertIfNegative val="0"/>
          <c:dLbls>
            <c:numFmt formatCode="General"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 Partidos políticos</c:v>
                </c:pt>
                <c:pt idx="1">
                  <c:v> Congreso (Senado y Cámara de Diputados)</c:v>
                </c:pt>
                <c:pt idx="2">
                  <c:v> Estado</c:v>
                </c:pt>
                <c:pt idx="3">
                  <c:v> Municipalidades</c:v>
                </c:pt>
                <c:pt idx="4">
                  <c:v> Tribunales de Justicia</c:v>
                </c:pt>
                <c:pt idx="5">
                  <c:v> Medios de comunicación</c:v>
                </c:pt>
                <c:pt idx="6">
                  <c:v> Empresas estatales o públicas</c:v>
                </c:pt>
                <c:pt idx="7">
                  <c:v> Sindicatos</c:v>
                </c:pt>
                <c:pt idx="8">
                  <c:v> Iglesias o congregaciones religiosas</c:v>
                </c:pt>
                <c:pt idx="9">
                  <c:v> Servicios Públicos</c:v>
                </c:pt>
                <c:pt idx="10">
                  <c:v> Empresas privadas</c:v>
                </c:pt>
                <c:pt idx="11">
                  <c:v> Fundaciones sociales</c:v>
                </c:pt>
                <c:pt idx="12">
                  <c:v> Fuerzas Armadas</c:v>
                </c:pt>
                <c:pt idx="13">
                  <c:v> Carabineros</c:v>
                </c:pt>
                <c:pt idx="14">
                  <c:v> Policía de Investigaciones PDI</c:v>
                </c:pt>
              </c:strCache>
            </c:strRef>
          </c:cat>
          <c:val>
            <c:numRef>
              <c:f>Sheet1!$D$2:$D$16</c:f>
              <c:numCache>
                <c:formatCode>General</c:formatCode>
                <c:ptCount val="15"/>
                <c:pt idx="0">
                  <c:v>76</c:v>
                </c:pt>
                <c:pt idx="1">
                  <c:v>69</c:v>
                </c:pt>
                <c:pt idx="2">
                  <c:v>57</c:v>
                </c:pt>
                <c:pt idx="3">
                  <c:v>60</c:v>
                </c:pt>
                <c:pt idx="4">
                  <c:v>64</c:v>
                </c:pt>
                <c:pt idx="5">
                  <c:v>45</c:v>
                </c:pt>
                <c:pt idx="6">
                  <c:v>48</c:v>
                </c:pt>
                <c:pt idx="7">
                  <c:v>41</c:v>
                </c:pt>
                <c:pt idx="8">
                  <c:v>40</c:v>
                </c:pt>
                <c:pt idx="9">
                  <c:v>43</c:v>
                </c:pt>
                <c:pt idx="10">
                  <c:v>34</c:v>
                </c:pt>
                <c:pt idx="11">
                  <c:v>36</c:v>
                </c:pt>
                <c:pt idx="12">
                  <c:v>39</c:v>
                </c:pt>
                <c:pt idx="13">
                  <c:v>38</c:v>
                </c:pt>
                <c:pt idx="14">
                  <c:v>32</c:v>
                </c:pt>
              </c:numCache>
            </c:numRef>
          </c:val>
          <c:extLst>
            <c:ext xmlns:c16="http://schemas.microsoft.com/office/drawing/2014/chart" uri="{C3380CC4-5D6E-409C-BE32-E72D297353CC}">
              <c16:uniqueId val="{00000002-672E-4FC1-98D5-E259DC4B4026}"/>
            </c:ext>
          </c:extLst>
        </c:ser>
        <c:ser>
          <c:idx val="3"/>
          <c:order val="3"/>
          <c:tx>
            <c:strRef>
              <c:f>Sheet1!$E$1</c:f>
              <c:strCache>
                <c:ptCount val="1"/>
                <c:pt idx="0">
                  <c:v> Octubre 2026
(B:1.000)</c:v>
                </c:pt>
              </c:strCache>
            </c:strRef>
          </c:tx>
          <c:spPr>
            <a:solidFill>
              <a:srgbClr val="121B5A"/>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Sheet1!$A$2:$A$16</c:f>
              <c:strCache>
                <c:ptCount val="15"/>
                <c:pt idx="0">
                  <c:v> Partidos políticos</c:v>
                </c:pt>
                <c:pt idx="1">
                  <c:v> Congreso (Senado y Cámara de Diputados)</c:v>
                </c:pt>
                <c:pt idx="2">
                  <c:v> Estado</c:v>
                </c:pt>
                <c:pt idx="3">
                  <c:v> Municipalidades</c:v>
                </c:pt>
                <c:pt idx="4">
                  <c:v> Tribunales de Justicia</c:v>
                </c:pt>
                <c:pt idx="5">
                  <c:v> Medios de comunicación</c:v>
                </c:pt>
                <c:pt idx="6">
                  <c:v> Empresas estatales o públicas</c:v>
                </c:pt>
                <c:pt idx="7">
                  <c:v> Sindicatos</c:v>
                </c:pt>
                <c:pt idx="8">
                  <c:v> Iglesias o congregaciones religiosas</c:v>
                </c:pt>
                <c:pt idx="9">
                  <c:v> Servicios Públicos</c:v>
                </c:pt>
                <c:pt idx="10">
                  <c:v> Empresas privadas</c:v>
                </c:pt>
                <c:pt idx="11">
                  <c:v> Fundaciones sociales</c:v>
                </c:pt>
                <c:pt idx="12">
                  <c:v> Fuerzas Armadas</c:v>
                </c:pt>
                <c:pt idx="13">
                  <c:v> Carabineros</c:v>
                </c:pt>
                <c:pt idx="14">
                  <c:v> Policía de Investigaciones PDI</c:v>
                </c:pt>
              </c:strCache>
            </c:strRef>
          </c:cat>
          <c:val>
            <c:numRef>
              <c:f>Sheet1!$E$2:$E$16</c:f>
              <c:numCache>
                <c:formatCode>0</c:formatCode>
                <c:ptCount val="15"/>
                <c:pt idx="0">
                  <c:v>74.397850889719095</c:v>
                </c:pt>
                <c:pt idx="1">
                  <c:v>69.577716184307107</c:v>
                </c:pt>
                <c:pt idx="2">
                  <c:v>54.368492798666004</c:v>
                </c:pt>
                <c:pt idx="3">
                  <c:v>55.033649073002202</c:v>
                </c:pt>
                <c:pt idx="4">
                  <c:v>58.910746594456896</c:v>
                </c:pt>
                <c:pt idx="5">
                  <c:v>44.561388339497</c:v>
                </c:pt>
                <c:pt idx="6">
                  <c:v>43.793110851638701</c:v>
                </c:pt>
                <c:pt idx="7">
                  <c:v>35.771185891145301</c:v>
                </c:pt>
                <c:pt idx="8">
                  <c:v>39.581284412972302</c:v>
                </c:pt>
                <c:pt idx="9">
                  <c:v>39.227064303247701</c:v>
                </c:pt>
                <c:pt idx="10">
                  <c:v>33.607766392927601</c:v>
                </c:pt>
                <c:pt idx="11">
                  <c:v>31.919790684577698</c:v>
                </c:pt>
                <c:pt idx="12">
                  <c:v>31.531281222342699</c:v>
                </c:pt>
                <c:pt idx="13">
                  <c:v>33.3276112881302</c:v>
                </c:pt>
                <c:pt idx="14">
                  <c:v>26.120608333137803</c:v>
                </c:pt>
              </c:numCache>
            </c:numRef>
          </c:val>
          <c:extLst>
            <c:ext xmlns:c16="http://schemas.microsoft.com/office/drawing/2014/chart" uri="{C3380CC4-5D6E-409C-BE32-E72D297353CC}">
              <c16:uniqueId val="{00000000-D994-477C-8D08-C321B5FFC2AB}"/>
            </c:ext>
          </c:extLst>
        </c:ser>
        <c:dLbls>
          <c:showLegendKey val="0"/>
          <c:showVal val="1"/>
          <c:showCatName val="0"/>
          <c:showSerName val="0"/>
          <c:showPercent val="0"/>
          <c:showBubbleSize val="0"/>
        </c:dLbls>
        <c:gapWidth val="35"/>
        <c:axId val="-2110570080"/>
        <c:axId val="-2102600848"/>
      </c:barChart>
      <c:catAx>
        <c:axId val="-2110570080"/>
        <c:scaling>
          <c:orientation val="minMax"/>
        </c:scaling>
        <c:delete val="0"/>
        <c:axPos val="b"/>
        <c:majorGridlines/>
        <c:numFmt formatCode="General" sourceLinked="1"/>
        <c:majorTickMark val="none"/>
        <c:minorTickMark val="none"/>
        <c:tickLblPos val="low"/>
        <c:spPr>
          <a:ln w="9525">
            <a:solidFill>
              <a:schemeClr val="bg1">
                <a:lumMod val="65000"/>
              </a:schemeClr>
            </a:solidFill>
            <a:prstDash val="solid"/>
          </a:ln>
        </c:spPr>
        <c:txPr>
          <a:bodyPr rot="0" vert="horz"/>
          <a:lstStyle/>
          <a:p>
            <a:pPr>
              <a:defRPr sz="900"/>
            </a:pPr>
            <a:endParaRPr lang="es-CL"/>
          </a:p>
        </c:txPr>
        <c:crossAx val="-2102600848"/>
        <c:crosses val="autoZero"/>
        <c:auto val="1"/>
        <c:lblAlgn val="ctr"/>
        <c:lblOffset val="0"/>
        <c:noMultiLvlLbl val="0"/>
      </c:catAx>
      <c:valAx>
        <c:axId val="-2102600848"/>
        <c:scaling>
          <c:orientation val="minMax"/>
          <c:max val="100"/>
          <c:min val="0"/>
        </c:scaling>
        <c:delete val="1"/>
        <c:axPos val="l"/>
        <c:numFmt formatCode="0\%;0\%" sourceLinked="0"/>
        <c:majorTickMark val="out"/>
        <c:minorTickMark val="none"/>
        <c:tickLblPos val="nextTo"/>
        <c:crossAx val="-2110570080"/>
        <c:crosses val="autoZero"/>
        <c:crossBetween val="between"/>
        <c:majorUnit val="25"/>
        <c:minorUnit val="10"/>
      </c:valAx>
      <c:spPr>
        <a:noFill/>
        <a:ln w="24856">
          <a:noFill/>
        </a:ln>
        <a:effectLst/>
      </c:spPr>
    </c:plotArea>
    <c:legend>
      <c:legendPos val="t"/>
      <c:layout>
        <c:manualLayout>
          <c:xMode val="edge"/>
          <c:yMode val="edge"/>
          <c:x val="0.27189012352024478"/>
          <c:y val="4.3858432663662558E-2"/>
          <c:w val="0.44510841862969397"/>
          <c:h val="0.10626686549047375"/>
        </c:manualLayout>
      </c:layout>
      <c:overlay val="0"/>
      <c:txPr>
        <a:bodyPr/>
        <a:lstStyle/>
        <a:p>
          <a:pPr>
            <a:defRPr sz="1100"/>
          </a:pPr>
          <a:endParaRPr lang="es-CL"/>
        </a:p>
      </c:txPr>
    </c:legend>
    <c:plotVisOnly val="1"/>
    <c:dispBlanksAs val="gap"/>
    <c:showDLblsOverMax val="0"/>
  </c:chart>
  <c:spPr>
    <a:noFill/>
    <a:ln>
      <a:noFill/>
    </a:ln>
  </c:spPr>
  <c:txPr>
    <a:bodyPr/>
    <a:lstStyle/>
    <a:p>
      <a:pPr>
        <a:defRPr sz="1200" b="0" i="0" u="none" strike="noStrike" baseline="0">
          <a:solidFill>
            <a:schemeClr val="tx1"/>
          </a:solidFill>
          <a:latin typeface="Barlow Semi Condensed" panose="00000506000000000000" pitchFamily="2" charset="0"/>
          <a:ea typeface="Arial"/>
          <a:cs typeface="Arial"/>
        </a:defRPr>
      </a:pPr>
      <a:endParaRPr lang="es-CL"/>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894969964560417"/>
          <c:y val="0.14333454870234888"/>
          <c:w val="0.740724695146461"/>
          <c:h val="0.85666545129765115"/>
        </c:manualLayout>
      </c:layout>
      <c:barChart>
        <c:barDir val="bar"/>
        <c:grouping val="stacked"/>
        <c:varyColors val="0"/>
        <c:ser>
          <c:idx val="0"/>
          <c:order val="0"/>
          <c:tx>
            <c:strRef>
              <c:f>Sheet1!$B$1</c:f>
              <c:strCache>
                <c:ptCount val="1"/>
                <c:pt idx="0">
                  <c:v>Desacuerdo (1 + 2) </c:v>
                </c:pt>
              </c:strCache>
            </c:strRef>
          </c:tx>
          <c:spPr>
            <a:solidFill>
              <a:schemeClr val="bg1">
                <a:lumMod val="75000"/>
              </a:schemeClr>
            </a:solidFill>
            <a:ln w="24856">
              <a:noFill/>
            </a:ln>
            <a:effectLst/>
          </c:spPr>
          <c:invertIfNegative val="0"/>
          <c:dLbls>
            <c:numFmt formatCode="0\%;0\%" sourceLinked="0"/>
            <c:spPr>
              <a:noFill/>
              <a:ln>
                <a:noFill/>
              </a:ln>
              <a:effectLst/>
            </c:spPr>
            <c:txPr>
              <a:bodyPr wrap="square" lIns="38100" tIns="19050" rIns="38100" bIns="19050" anchor="ctr">
                <a:spAutoFit/>
              </a:bodyPr>
              <a:lstStyle/>
              <a:p>
                <a:pPr>
                  <a:defRPr sz="1600"/>
                </a:pPr>
                <a:endParaRPr lang="es-CL"/>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Son transparentes en la publicación de sus resultados comerciales y sus ganancias</c:v>
                </c:pt>
                <c:pt idx="1">
                  <c:v>Son transparentes en publicar las condiciones de contratación para empleados y colaboradores en los procesos de selección</c:v>
                </c:pt>
                <c:pt idx="2">
                  <c:v>Son transparentes en los precios de sus productos y condiciones de sus servicios</c:v>
                </c:pt>
                <c:pt idx="3">
                  <c:v>Cuando hay un problema con un producto o servicio se puede confiar en que actuarán correctamente</c:v>
                </c:pt>
                <c:pt idx="4">
                  <c:v>Son responsables en el pago de sus impuestos al Estado</c:v>
                </c:pt>
                <c:pt idx="5">
                  <c:v>Son responsables en el pago de sus compromisos con proveedores</c:v>
                </c:pt>
              </c:strCache>
            </c:strRef>
          </c:cat>
          <c:val>
            <c:numRef>
              <c:f>Sheet1!$B$2:$B$7</c:f>
              <c:numCache>
                <c:formatCode>0</c:formatCode>
                <c:ptCount val="6"/>
                <c:pt idx="0">
                  <c:v>-39.708786643475506</c:v>
                </c:pt>
                <c:pt idx="1">
                  <c:v>-36.574674790259898</c:v>
                </c:pt>
                <c:pt idx="2">
                  <c:v>-35.927348604100104</c:v>
                </c:pt>
                <c:pt idx="3">
                  <c:v>-28.5640036175425</c:v>
                </c:pt>
                <c:pt idx="4">
                  <c:v>-25.181893658028098</c:v>
                </c:pt>
                <c:pt idx="5">
                  <c:v>-20.699312003732199</c:v>
                </c:pt>
              </c:numCache>
            </c:numRef>
          </c:val>
          <c:extLst>
            <c:ext xmlns:c16="http://schemas.microsoft.com/office/drawing/2014/chart" uri="{C3380CC4-5D6E-409C-BE32-E72D297353CC}">
              <c16:uniqueId val="{00000000-2702-440F-B144-456F5B30998F}"/>
            </c:ext>
          </c:extLst>
        </c:ser>
        <c:ser>
          <c:idx val="1"/>
          <c:order val="1"/>
          <c:tx>
            <c:strRef>
              <c:f>Sheet1!$C$1</c:f>
              <c:strCache>
                <c:ptCount val="1"/>
                <c:pt idx="0">
                  <c:v>Acuerdo (5 + 4)</c:v>
                </c:pt>
              </c:strCache>
            </c:strRef>
          </c:tx>
          <c:spPr>
            <a:solidFill>
              <a:srgbClr val="31849B"/>
            </a:solidFill>
            <a:ln w="24856">
              <a:noFill/>
            </a:ln>
            <a:effectLst/>
          </c:spPr>
          <c:invertIfNegative val="0"/>
          <c:dLbls>
            <c:numFmt formatCode="0&quot;%&quot;" sourceLinked="0"/>
            <c:spPr>
              <a:noFill/>
              <a:ln>
                <a:noFill/>
              </a:ln>
              <a:effectLst/>
            </c:spPr>
            <c:txPr>
              <a:bodyPr/>
              <a:lstStyle/>
              <a:p>
                <a:pPr>
                  <a:defRPr sz="1600">
                    <a:solidFill>
                      <a:schemeClr val="bg1"/>
                    </a:solidFill>
                  </a:defRPr>
                </a:pPr>
                <a:endParaRPr lang="es-CL"/>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Son transparentes en la publicación de sus resultados comerciales y sus ganancias</c:v>
                </c:pt>
                <c:pt idx="1">
                  <c:v>Son transparentes en publicar las condiciones de contratación para empleados y colaboradores en los procesos de selección</c:v>
                </c:pt>
                <c:pt idx="2">
                  <c:v>Son transparentes en los precios de sus productos y condiciones de sus servicios</c:v>
                </c:pt>
                <c:pt idx="3">
                  <c:v>Cuando hay un problema con un producto o servicio se puede confiar en que actuarán correctamente</c:v>
                </c:pt>
                <c:pt idx="4">
                  <c:v>Son responsables en el pago de sus impuestos al Estado</c:v>
                </c:pt>
                <c:pt idx="5">
                  <c:v>Son responsables en el pago de sus compromisos con proveedores</c:v>
                </c:pt>
              </c:strCache>
            </c:strRef>
          </c:cat>
          <c:val>
            <c:numRef>
              <c:f>Sheet1!$C$2:$C$7</c:f>
              <c:numCache>
                <c:formatCode>0</c:formatCode>
                <c:ptCount val="6"/>
                <c:pt idx="0">
                  <c:v>24.775143561811198</c:v>
                </c:pt>
                <c:pt idx="1">
                  <c:v>30.112364046758501</c:v>
                </c:pt>
                <c:pt idx="2">
                  <c:v>30.8651838396217</c:v>
                </c:pt>
                <c:pt idx="3">
                  <c:v>35.925760773335703</c:v>
                </c:pt>
                <c:pt idx="4">
                  <c:v>39.478098109491498</c:v>
                </c:pt>
                <c:pt idx="5">
                  <c:v>40.737448267062099</c:v>
                </c:pt>
              </c:numCache>
            </c:numRef>
          </c:val>
          <c:extLst>
            <c:ext xmlns:c16="http://schemas.microsoft.com/office/drawing/2014/chart" uri="{C3380CC4-5D6E-409C-BE32-E72D297353CC}">
              <c16:uniqueId val="{00000001-2702-440F-B144-456F5B30998F}"/>
            </c:ext>
          </c:extLst>
        </c:ser>
        <c:dLbls>
          <c:showLegendKey val="0"/>
          <c:showVal val="1"/>
          <c:showCatName val="0"/>
          <c:showSerName val="0"/>
          <c:showPercent val="0"/>
          <c:showBubbleSize val="0"/>
        </c:dLbls>
        <c:gapWidth val="35"/>
        <c:overlap val="100"/>
        <c:axId val="-2110570080"/>
        <c:axId val="-2102600848"/>
      </c:barChart>
      <c:catAx>
        <c:axId val="-2110570080"/>
        <c:scaling>
          <c:orientation val="minMax"/>
        </c:scaling>
        <c:delete val="0"/>
        <c:axPos val="l"/>
        <c:numFmt formatCode="General" sourceLinked="1"/>
        <c:majorTickMark val="none"/>
        <c:minorTickMark val="none"/>
        <c:tickLblPos val="low"/>
        <c:spPr>
          <a:ln w="9525">
            <a:solidFill>
              <a:schemeClr val="bg1">
                <a:lumMod val="65000"/>
              </a:schemeClr>
            </a:solidFill>
            <a:prstDash val="solid"/>
          </a:ln>
        </c:spPr>
        <c:txPr>
          <a:bodyPr rot="0" vert="horz"/>
          <a:lstStyle/>
          <a:p>
            <a:pPr>
              <a:defRPr sz="1200"/>
            </a:pPr>
            <a:endParaRPr lang="es-CL"/>
          </a:p>
        </c:txPr>
        <c:crossAx val="-2102600848"/>
        <c:crosses val="autoZero"/>
        <c:auto val="1"/>
        <c:lblAlgn val="ctr"/>
        <c:lblOffset val="0"/>
        <c:tickLblSkip val="1"/>
        <c:tickMarkSkip val="1"/>
        <c:noMultiLvlLbl val="0"/>
      </c:catAx>
      <c:valAx>
        <c:axId val="-2102600848"/>
        <c:scaling>
          <c:orientation val="minMax"/>
          <c:max val="50"/>
          <c:min val="-50"/>
        </c:scaling>
        <c:delete val="1"/>
        <c:axPos val="b"/>
        <c:numFmt formatCode="0\%;0\%" sourceLinked="0"/>
        <c:majorTickMark val="out"/>
        <c:minorTickMark val="none"/>
        <c:tickLblPos val="nextTo"/>
        <c:crossAx val="-2110570080"/>
        <c:crosses val="autoZero"/>
        <c:crossBetween val="between"/>
        <c:majorUnit val="25"/>
        <c:minorUnit val="10"/>
      </c:valAx>
      <c:spPr>
        <a:noFill/>
        <a:ln w="24856">
          <a:noFill/>
        </a:ln>
        <a:effectLst/>
      </c:spPr>
    </c:plotArea>
    <c:legend>
      <c:legendPos val="t"/>
      <c:layout>
        <c:manualLayout>
          <c:xMode val="edge"/>
          <c:yMode val="edge"/>
          <c:x val="0.53942599145201586"/>
          <c:y val="2.3577515453572624E-2"/>
          <c:w val="0.42497794156280627"/>
          <c:h val="6.1921643361582256E-2"/>
        </c:manualLayout>
      </c:layout>
      <c:overlay val="0"/>
      <c:txPr>
        <a:bodyPr/>
        <a:lstStyle/>
        <a:p>
          <a:pPr>
            <a:defRPr sz="1400">
              <a:solidFill>
                <a:schemeClr val="tx1"/>
              </a:solidFill>
            </a:defRPr>
          </a:pPr>
          <a:endParaRPr lang="es-CL"/>
        </a:p>
      </c:txPr>
    </c:legend>
    <c:plotVisOnly val="1"/>
    <c:dispBlanksAs val="gap"/>
    <c:showDLblsOverMax val="0"/>
  </c:chart>
  <c:spPr>
    <a:noFill/>
    <a:ln>
      <a:noFill/>
    </a:ln>
  </c:spPr>
  <c:txPr>
    <a:bodyPr/>
    <a:lstStyle/>
    <a:p>
      <a:pPr>
        <a:defRPr sz="1200" b="0" i="0" u="none" strike="noStrike" baseline="0">
          <a:solidFill>
            <a:schemeClr val="tx1"/>
          </a:solidFill>
          <a:latin typeface="Barlow Semi Condensed" panose="00000506000000000000" pitchFamily="2" charset="0"/>
          <a:ea typeface="Arial"/>
          <a:cs typeface="Arial"/>
        </a:defRPr>
      </a:pPr>
      <a:endParaRPr lang="es-CL"/>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567802764298599"/>
          <c:y val="8.4865118488808788E-2"/>
          <c:w val="0.55166123344119999"/>
          <c:h val="0.91381315853019296"/>
        </c:manualLayout>
      </c:layout>
      <c:barChart>
        <c:barDir val="bar"/>
        <c:grouping val="clustered"/>
        <c:varyColors val="0"/>
        <c:ser>
          <c:idx val="0"/>
          <c:order val="0"/>
          <c:tx>
            <c:strRef>
              <c:f>Feuil1!$B$1</c:f>
              <c:strCache>
                <c:ptCount val="1"/>
                <c:pt idx="0">
                  <c:v>2023 - 2024</c:v>
                </c:pt>
              </c:strCache>
            </c:strRef>
          </c:tx>
          <c:spPr>
            <a:solidFill>
              <a:schemeClr val="bg2"/>
            </a:solidFill>
            <a:ln w="63500">
              <a:noFill/>
            </a:ln>
            <a:effectLst/>
          </c:spPr>
          <c:invertIfNegative val="0"/>
          <c:dPt>
            <c:idx val="0"/>
            <c:invertIfNegative val="0"/>
            <c:bubble3D val="0"/>
            <c:spPr>
              <a:solidFill>
                <a:schemeClr val="bg2"/>
              </a:solidFill>
              <a:ln w="63500">
                <a:noFill/>
              </a:ln>
              <a:effectLst/>
            </c:spPr>
            <c:extLst>
              <c:ext xmlns:c16="http://schemas.microsoft.com/office/drawing/2014/chart" uri="{C3380CC4-5D6E-409C-BE32-E72D297353CC}">
                <c16:uniqueId val="{00000001-FB2C-4F8C-A59C-BD214FB0F6B0}"/>
              </c:ext>
            </c:extLst>
          </c:dPt>
          <c:dPt>
            <c:idx val="1"/>
            <c:invertIfNegative val="0"/>
            <c:bubble3D val="0"/>
            <c:spPr>
              <a:solidFill>
                <a:schemeClr val="bg2"/>
              </a:solidFill>
              <a:ln w="63500">
                <a:noFill/>
              </a:ln>
              <a:effectLst/>
            </c:spPr>
            <c:extLst>
              <c:ext xmlns:c16="http://schemas.microsoft.com/office/drawing/2014/chart" uri="{C3380CC4-5D6E-409C-BE32-E72D297353CC}">
                <c16:uniqueId val="{00000003-FB2C-4F8C-A59C-BD214FB0F6B0}"/>
              </c:ext>
            </c:extLst>
          </c:dPt>
          <c:dPt>
            <c:idx val="2"/>
            <c:invertIfNegative val="0"/>
            <c:bubble3D val="0"/>
            <c:spPr>
              <a:solidFill>
                <a:schemeClr val="bg2"/>
              </a:solidFill>
              <a:ln w="63500">
                <a:noFill/>
              </a:ln>
              <a:effectLst/>
            </c:spPr>
            <c:extLst>
              <c:ext xmlns:c16="http://schemas.microsoft.com/office/drawing/2014/chart" uri="{C3380CC4-5D6E-409C-BE32-E72D297353CC}">
                <c16:uniqueId val="{00000005-FB2C-4F8C-A59C-BD214FB0F6B0}"/>
              </c:ext>
            </c:extLst>
          </c:dPt>
          <c:dPt>
            <c:idx val="3"/>
            <c:invertIfNegative val="0"/>
            <c:bubble3D val="0"/>
            <c:spPr>
              <a:solidFill>
                <a:schemeClr val="bg2"/>
              </a:solidFill>
              <a:ln w="63500">
                <a:noFill/>
              </a:ln>
              <a:effectLst/>
            </c:spPr>
            <c:extLst>
              <c:ext xmlns:c16="http://schemas.microsoft.com/office/drawing/2014/chart" uri="{C3380CC4-5D6E-409C-BE32-E72D297353CC}">
                <c16:uniqueId val="{00000007-FB2C-4F8C-A59C-BD214FB0F6B0}"/>
              </c:ext>
            </c:extLst>
          </c:dPt>
          <c:dPt>
            <c:idx val="4"/>
            <c:invertIfNegative val="0"/>
            <c:bubble3D val="0"/>
            <c:spPr>
              <a:solidFill>
                <a:schemeClr val="bg2"/>
              </a:solidFill>
              <a:ln w="63500">
                <a:noFill/>
              </a:ln>
              <a:effectLst/>
            </c:spPr>
            <c:extLst>
              <c:ext xmlns:c16="http://schemas.microsoft.com/office/drawing/2014/chart" uri="{C3380CC4-5D6E-409C-BE32-E72D297353CC}">
                <c16:uniqueId val="{00000009-FB2C-4F8C-A59C-BD214FB0F6B0}"/>
              </c:ext>
            </c:extLst>
          </c:dPt>
          <c:dPt>
            <c:idx val="5"/>
            <c:invertIfNegative val="0"/>
            <c:bubble3D val="0"/>
            <c:spPr>
              <a:solidFill>
                <a:srgbClr val="FF0000"/>
              </a:solidFill>
              <a:ln w="63500">
                <a:noFill/>
              </a:ln>
              <a:effectLst/>
            </c:spPr>
            <c:extLst>
              <c:ext xmlns:c16="http://schemas.microsoft.com/office/drawing/2014/chart" uri="{C3380CC4-5D6E-409C-BE32-E72D297353CC}">
                <c16:uniqueId val="{0000000B-FB2C-4F8C-A59C-BD214FB0F6B0}"/>
              </c:ext>
            </c:extLst>
          </c:dPt>
          <c:dLbls>
            <c:dLbl>
              <c:idx val="4"/>
              <c:layout>
                <c:manualLayout>
                  <c:x val="-7.6673244035686157E-3"/>
                  <c:y val="3.126425941139611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B2C-4F8C-A59C-BD214FB0F6B0}"/>
                </c:ext>
              </c:extLst>
            </c:dLbl>
            <c:numFmt formatCode="#,##0" sourceLinked="0"/>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Barlow Semi Condensed" panose="00000506000000000000" pitchFamily="2" charset="0"/>
                    <a:ea typeface="+mn-ea"/>
                    <a:cs typeface="+mn-cs"/>
                  </a:defRPr>
                </a:pPr>
                <a:endParaRPr lang="es-C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Feuil1!$A$2:$A$7</c:f>
              <c:strCache>
                <c:ptCount val="6"/>
                <c:pt idx="0">
                  <c:v>Son responsables en el pago de sus compromisos con proveedores</c:v>
                </c:pt>
                <c:pt idx="1">
                  <c:v>Son responsables en el pago de sus impuestos al Estado</c:v>
                </c:pt>
                <c:pt idx="2">
                  <c:v>Cuando hay un problema con un producto o servicio se puede confiar en que actuarán correctamente</c:v>
                </c:pt>
                <c:pt idx="3">
                  <c:v>Son transparentes en los precios de sus productos y condiciones de sus servicios</c:v>
                </c:pt>
                <c:pt idx="4">
                  <c:v>Son transparentes en publicar las condiciones de contratación para empleados y colaboradores en los procesos de selección</c:v>
                </c:pt>
                <c:pt idx="5">
                  <c:v>Son transparentes en la publicación de sus resultados comerciales y sus ganancias</c:v>
                </c:pt>
              </c:strCache>
            </c:strRef>
          </c:cat>
          <c:val>
            <c:numRef>
              <c:f>Feuil1!$B$2:$B$7</c:f>
              <c:numCache>
                <c:formatCode>General</c:formatCode>
                <c:ptCount val="6"/>
                <c:pt idx="0">
                  <c:v>3.9999999999999982</c:v>
                </c:pt>
                <c:pt idx="1">
                  <c:v>10.999999999999998</c:v>
                </c:pt>
                <c:pt idx="2">
                  <c:v>4.9999999999999991</c:v>
                </c:pt>
                <c:pt idx="3">
                  <c:v>9</c:v>
                </c:pt>
                <c:pt idx="4">
                  <c:v>2.9999999999999973</c:v>
                </c:pt>
                <c:pt idx="5">
                  <c:v>-1.0000000000000009</c:v>
                </c:pt>
              </c:numCache>
            </c:numRef>
          </c:val>
          <c:extLst>
            <c:ext xmlns:c16="http://schemas.microsoft.com/office/drawing/2014/chart" uri="{C3380CC4-5D6E-409C-BE32-E72D297353CC}">
              <c16:uniqueId val="{0000000E-FB2C-4F8C-A59C-BD214FB0F6B0}"/>
            </c:ext>
          </c:extLst>
        </c:ser>
        <c:dLbls>
          <c:showLegendKey val="0"/>
          <c:showVal val="1"/>
          <c:showCatName val="0"/>
          <c:showSerName val="0"/>
          <c:showPercent val="0"/>
          <c:showBubbleSize val="0"/>
        </c:dLbls>
        <c:gapWidth val="34"/>
        <c:axId val="1976433632"/>
        <c:axId val="1976421664"/>
      </c:barChart>
      <c:catAx>
        <c:axId val="1976433632"/>
        <c:scaling>
          <c:orientation val="maxMin"/>
        </c:scaling>
        <c:delete val="1"/>
        <c:axPos val="l"/>
        <c:numFmt formatCode="General" sourceLinked="1"/>
        <c:majorTickMark val="none"/>
        <c:minorTickMark val="none"/>
        <c:tickLblPos val="nextTo"/>
        <c:crossAx val="1976421664"/>
        <c:crosses val="autoZero"/>
        <c:auto val="1"/>
        <c:lblAlgn val="ctr"/>
        <c:lblOffset val="100"/>
        <c:noMultiLvlLbl val="0"/>
      </c:catAx>
      <c:valAx>
        <c:axId val="1976421664"/>
        <c:scaling>
          <c:orientation val="minMax"/>
        </c:scaling>
        <c:delete val="1"/>
        <c:axPos val="t"/>
        <c:numFmt formatCode="General" sourceLinked="1"/>
        <c:majorTickMark val="out"/>
        <c:minorTickMark val="none"/>
        <c:tickLblPos val="nextTo"/>
        <c:crossAx val="1976433632"/>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lumMod val="75000"/>
              <a:lumOff val="25000"/>
            </a:schemeClr>
          </a:solidFill>
          <a:latin typeface="Barlow" panose="00000500000000000000" pitchFamily="2" charset="0"/>
        </a:defRPr>
      </a:pPr>
      <a:endParaRPr lang="es-CL"/>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764420083173698"/>
          <c:y val="3.1256875897404598E-3"/>
          <c:w val="0.43477240065222295"/>
          <c:h val="0.99209756016413186"/>
        </c:manualLayout>
      </c:layout>
      <c:barChart>
        <c:barDir val="bar"/>
        <c:grouping val="clustered"/>
        <c:varyColors val="0"/>
        <c:ser>
          <c:idx val="0"/>
          <c:order val="0"/>
          <c:tx>
            <c:strRef>
              <c:f>Hoja1!$B$1</c:f>
              <c:strCache>
                <c:ptCount val="1"/>
                <c:pt idx="0">
                  <c:v>Total menciones</c:v>
                </c:pt>
              </c:strCache>
            </c:strRef>
          </c:tx>
          <c:spPr>
            <a:solidFill>
              <a:srgbClr val="31849B"/>
            </a:solidFill>
            <a:ln w="63500">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arlow Semi Condensed" panose="00000506000000000000" pitchFamily="2" charset="0"/>
                    <a:ea typeface="+mn-ea"/>
                    <a:cs typeface="+mn-cs"/>
                  </a:defRPr>
                </a:pPr>
                <a:endParaRPr lang="es-C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Hoja1!$A$2:$A$7</c:f>
              <c:numCache>
                <c:formatCode>General</c:formatCode>
                <c:ptCount val="6"/>
              </c:numCache>
            </c:numRef>
          </c:cat>
          <c:val>
            <c:numRef>
              <c:f>Hoja1!$B$2:$B$7</c:f>
              <c:numCache>
                <c:formatCode>0%</c:formatCode>
                <c:ptCount val="6"/>
                <c:pt idx="0">
                  <c:v>0.41</c:v>
                </c:pt>
                <c:pt idx="1">
                  <c:v>0.39</c:v>
                </c:pt>
                <c:pt idx="2">
                  <c:v>0.36</c:v>
                </c:pt>
                <c:pt idx="3">
                  <c:v>0.31</c:v>
                </c:pt>
                <c:pt idx="4">
                  <c:v>0.3</c:v>
                </c:pt>
                <c:pt idx="5">
                  <c:v>0.25</c:v>
                </c:pt>
              </c:numCache>
            </c:numRef>
          </c:val>
          <c:extLst>
            <c:ext xmlns:c16="http://schemas.microsoft.com/office/drawing/2014/chart" uri="{C3380CC4-5D6E-409C-BE32-E72D297353CC}">
              <c16:uniqueId val="{00000000-BA04-477A-8060-B135CBF820E6}"/>
            </c:ext>
          </c:extLst>
        </c:ser>
        <c:dLbls>
          <c:dLblPos val="ctr"/>
          <c:showLegendKey val="0"/>
          <c:showVal val="1"/>
          <c:showCatName val="0"/>
          <c:showSerName val="0"/>
          <c:showPercent val="0"/>
          <c:showBubbleSize val="0"/>
        </c:dLbls>
        <c:gapWidth val="35"/>
        <c:axId val="815116127"/>
        <c:axId val="815127359"/>
      </c:barChart>
      <c:catAx>
        <c:axId val="815116127"/>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Barlow" panose="00000500000000000000" pitchFamily="2" charset="0"/>
                <a:ea typeface="+mn-ea"/>
                <a:cs typeface="+mn-cs"/>
              </a:defRPr>
            </a:pPr>
            <a:endParaRPr lang="es-CL"/>
          </a:p>
        </c:txPr>
        <c:crossAx val="815127359"/>
        <c:crosses val="autoZero"/>
        <c:auto val="1"/>
        <c:lblAlgn val="ctr"/>
        <c:lblOffset val="100"/>
        <c:noMultiLvlLbl val="0"/>
      </c:catAx>
      <c:valAx>
        <c:axId val="815127359"/>
        <c:scaling>
          <c:orientation val="minMax"/>
          <c:max val="0.8"/>
          <c:min val="0"/>
        </c:scaling>
        <c:delete val="1"/>
        <c:axPos val="t"/>
        <c:numFmt formatCode="0%" sourceLinked="1"/>
        <c:majorTickMark val="out"/>
        <c:minorTickMark val="none"/>
        <c:tickLblPos val="nextTo"/>
        <c:crossAx val="815116127"/>
        <c:crosses val="autoZero"/>
        <c:crossBetween val="between"/>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pPr>
      <a:endParaRPr lang="es-CL"/>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1147261855868428"/>
          <c:y val="1.6171366996962093E-3"/>
          <c:w val="0.51668546037905982"/>
          <c:h val="0.9972899758155559"/>
        </c:manualLayout>
      </c:layout>
      <c:barChart>
        <c:barDir val="bar"/>
        <c:grouping val="clustered"/>
        <c:varyColors val="0"/>
        <c:ser>
          <c:idx val="0"/>
          <c:order val="0"/>
          <c:tx>
            <c:strRef>
              <c:f>Hoja1!$B$1</c:f>
              <c:strCache>
                <c:ptCount val="1"/>
                <c:pt idx="0">
                  <c:v>Total menciones</c:v>
                </c:pt>
              </c:strCache>
            </c:strRef>
          </c:tx>
          <c:spPr>
            <a:solidFill>
              <a:srgbClr val="121B5A"/>
            </a:solidFill>
            <a:ln w="63500">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arlow Semi Condensed" panose="00000506000000000000" pitchFamily="2" charset="0"/>
                    <a:ea typeface="+mn-ea"/>
                    <a:cs typeface="+mn-cs"/>
                  </a:defRPr>
                </a:pPr>
                <a:endParaRPr lang="es-C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Hoja1!$A$2:$A$7</c:f>
              <c:numCache>
                <c:formatCode>General</c:formatCode>
                <c:ptCount val="6"/>
              </c:numCache>
            </c:numRef>
          </c:cat>
          <c:val>
            <c:numRef>
              <c:f>Hoja1!$B$2:$B$7</c:f>
              <c:numCache>
                <c:formatCode>0%</c:formatCode>
                <c:ptCount val="6"/>
                <c:pt idx="0">
                  <c:v>0.37</c:v>
                </c:pt>
                <c:pt idx="1">
                  <c:v>0.28000000000000003</c:v>
                </c:pt>
                <c:pt idx="2">
                  <c:v>0.31</c:v>
                </c:pt>
                <c:pt idx="3">
                  <c:v>0.22</c:v>
                </c:pt>
                <c:pt idx="4">
                  <c:v>0.27</c:v>
                </c:pt>
                <c:pt idx="5">
                  <c:v>0.26</c:v>
                </c:pt>
              </c:numCache>
            </c:numRef>
          </c:val>
          <c:extLst>
            <c:ext xmlns:c16="http://schemas.microsoft.com/office/drawing/2014/chart" uri="{C3380CC4-5D6E-409C-BE32-E72D297353CC}">
              <c16:uniqueId val="{00000000-545D-42F5-A690-B0BBD282363F}"/>
            </c:ext>
          </c:extLst>
        </c:ser>
        <c:dLbls>
          <c:dLblPos val="ctr"/>
          <c:showLegendKey val="0"/>
          <c:showVal val="1"/>
          <c:showCatName val="0"/>
          <c:showSerName val="0"/>
          <c:showPercent val="0"/>
          <c:showBubbleSize val="0"/>
        </c:dLbls>
        <c:gapWidth val="35"/>
        <c:axId val="815116127"/>
        <c:axId val="815127359"/>
      </c:barChart>
      <c:catAx>
        <c:axId val="815116127"/>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Barlow" panose="00000500000000000000" pitchFamily="2" charset="0"/>
                <a:ea typeface="+mn-ea"/>
                <a:cs typeface="+mn-cs"/>
              </a:defRPr>
            </a:pPr>
            <a:endParaRPr lang="es-CL"/>
          </a:p>
        </c:txPr>
        <c:crossAx val="815127359"/>
        <c:crosses val="autoZero"/>
        <c:auto val="1"/>
        <c:lblAlgn val="ctr"/>
        <c:lblOffset val="100"/>
        <c:noMultiLvlLbl val="0"/>
      </c:catAx>
      <c:valAx>
        <c:axId val="815127359"/>
        <c:scaling>
          <c:orientation val="minMax"/>
          <c:max val="0.8"/>
          <c:min val="0"/>
        </c:scaling>
        <c:delete val="1"/>
        <c:axPos val="t"/>
        <c:numFmt formatCode="0%" sourceLinked="1"/>
        <c:majorTickMark val="out"/>
        <c:minorTickMark val="none"/>
        <c:tickLblPos val="nextTo"/>
        <c:crossAx val="815116127"/>
        <c:crosses val="autoZero"/>
        <c:crossBetween val="between"/>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pPr>
      <a:endParaRPr lang="es-CL"/>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0470882602961875"/>
          <c:y val="2.8946082135194111E-2"/>
          <c:w val="0.38172580864462963"/>
          <c:h val="0.94604841714688237"/>
        </c:manualLayout>
      </c:layout>
      <c:barChart>
        <c:barDir val="bar"/>
        <c:grouping val="clustered"/>
        <c:varyColors val="0"/>
        <c:ser>
          <c:idx val="0"/>
          <c:order val="0"/>
          <c:tx>
            <c:strRef>
              <c:f>Hoja1!$B$1</c:f>
              <c:strCache>
                <c:ptCount val="1"/>
                <c:pt idx="0">
                  <c:v>Total menciones</c:v>
                </c:pt>
              </c:strCache>
            </c:strRef>
          </c:tx>
          <c:spPr>
            <a:solidFill>
              <a:schemeClr val="bg1">
                <a:lumMod val="65000"/>
              </a:schemeClr>
            </a:solidFill>
            <a:ln w="63500">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arlow Semi Condensed" panose="00000506000000000000" pitchFamily="2" charset="0"/>
                    <a:ea typeface="+mn-ea"/>
                    <a:cs typeface="+mn-cs"/>
                  </a:defRPr>
                </a:pPr>
                <a:endParaRPr lang="es-C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Hoja1!$A$2:$A$7</c:f>
              <c:strCache>
                <c:ptCount val="6"/>
                <c:pt idx="0">
                  <c:v>Son responsables en el pago de sus compromisos con proveedores</c:v>
                </c:pt>
                <c:pt idx="1">
                  <c:v>Son responsables en el pago de sus impuestos al Estado</c:v>
                </c:pt>
                <c:pt idx="2">
                  <c:v>Cuando hay un problema con un producto o servicio se puede confiar en que actuarán correctamente</c:v>
                </c:pt>
                <c:pt idx="3">
                  <c:v>Son transparentes en los precios de sus productos y condiciones de sus servicios</c:v>
                </c:pt>
                <c:pt idx="4">
                  <c:v>Son transparentes en publicar las condiciones de contratación para empleados y colaboradores en los procesos de selección</c:v>
                </c:pt>
                <c:pt idx="5">
                  <c:v>Son transparentes en la publicación de sus resultados comerciales y sus ganancias</c:v>
                </c:pt>
              </c:strCache>
            </c:strRef>
          </c:cat>
          <c:val>
            <c:numRef>
              <c:f>Hoja1!$B$2:$B$7</c:f>
              <c:numCache>
                <c:formatCode>0%</c:formatCode>
                <c:ptCount val="6"/>
                <c:pt idx="0">
                  <c:v>0.4</c:v>
                </c:pt>
                <c:pt idx="1">
                  <c:v>0.35</c:v>
                </c:pt>
                <c:pt idx="2">
                  <c:v>0.36</c:v>
                </c:pt>
                <c:pt idx="3">
                  <c:v>0.31</c:v>
                </c:pt>
                <c:pt idx="4">
                  <c:v>0.31</c:v>
                </c:pt>
                <c:pt idx="5">
                  <c:v>0.27</c:v>
                </c:pt>
              </c:numCache>
            </c:numRef>
          </c:val>
          <c:extLst>
            <c:ext xmlns:c16="http://schemas.microsoft.com/office/drawing/2014/chart" uri="{C3380CC4-5D6E-409C-BE32-E72D297353CC}">
              <c16:uniqueId val="{00000000-F9E1-4E27-ABA4-54AB3628FAAB}"/>
            </c:ext>
          </c:extLst>
        </c:ser>
        <c:dLbls>
          <c:dLblPos val="ctr"/>
          <c:showLegendKey val="0"/>
          <c:showVal val="1"/>
          <c:showCatName val="0"/>
          <c:showSerName val="0"/>
          <c:showPercent val="0"/>
          <c:showBubbleSize val="0"/>
        </c:dLbls>
        <c:gapWidth val="35"/>
        <c:axId val="815116127"/>
        <c:axId val="815127359"/>
      </c:barChart>
      <c:catAx>
        <c:axId val="815116127"/>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Barlow Semi Condensed" panose="00000506000000000000" pitchFamily="2" charset="0"/>
                <a:ea typeface="+mn-ea"/>
                <a:cs typeface="+mn-cs"/>
              </a:defRPr>
            </a:pPr>
            <a:endParaRPr lang="es-CL"/>
          </a:p>
        </c:txPr>
        <c:crossAx val="815127359"/>
        <c:crosses val="autoZero"/>
        <c:auto val="1"/>
        <c:lblAlgn val="ctr"/>
        <c:lblOffset val="100"/>
        <c:noMultiLvlLbl val="0"/>
      </c:catAx>
      <c:valAx>
        <c:axId val="815127359"/>
        <c:scaling>
          <c:orientation val="minMax"/>
          <c:max val="0.8"/>
        </c:scaling>
        <c:delete val="1"/>
        <c:axPos val="t"/>
        <c:numFmt formatCode="0%" sourceLinked="1"/>
        <c:majorTickMark val="out"/>
        <c:minorTickMark val="none"/>
        <c:tickLblPos val="nextTo"/>
        <c:crossAx val="81511612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pPr>
      <a:endParaRPr lang="es-CL"/>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990287049892179"/>
          <c:y val="0.13833983037848718"/>
          <c:w val="0.5272880797920706"/>
          <c:h val="0.78610880774204994"/>
        </c:manualLayout>
      </c:layout>
      <c:barChart>
        <c:barDir val="bar"/>
        <c:grouping val="stacked"/>
        <c:varyColors val="0"/>
        <c:ser>
          <c:idx val="0"/>
          <c:order val="0"/>
          <c:tx>
            <c:strRef>
              <c:f>Hoja1!$B$1</c:f>
              <c:strCache>
                <c:ptCount val="1"/>
                <c:pt idx="0">
                  <c:v>1. Nada honrado</c:v>
                </c:pt>
              </c:strCache>
            </c:strRef>
          </c:tx>
          <c:spPr>
            <a:solidFill>
              <a:srgbClr val="121B5A"/>
            </a:solidFill>
            <a:ln>
              <a:noFill/>
            </a:ln>
            <a:effectLst/>
          </c:spPr>
          <c:invertIfNegative val="0"/>
          <c:dLbls>
            <c:dLbl>
              <c:idx val="0"/>
              <c:layout>
                <c:manualLayout>
                  <c:x val="2.262123669232194E-3"/>
                  <c:y val="2.889864286771223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D3A-415E-BA2E-EF81F2C5AC92}"/>
                </c:ext>
              </c:extLst>
            </c:dLbl>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Barlow Semi Condensed" panose="00000506000000000000" pitchFamily="2" charset="0"/>
                    <a:ea typeface="+mn-ea"/>
                    <a:cs typeface="+mn-cs"/>
                  </a:defRPr>
                </a:pPr>
                <a:endParaRPr lang="es-C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Hoja1!$A$2:$A$8</c:f>
              <c:strCache>
                <c:ptCount val="7"/>
                <c:pt idx="0">
                  <c:v>Emprendedores y dueños de negocios pequeños</c:v>
                </c:pt>
                <c:pt idx="1">
                  <c:v>Dirigentes vecinales</c:v>
                </c:pt>
                <c:pt idx="2">
                  <c:v>Directores o líderes de fundaciones y organizaciones sin fines de lucro</c:v>
                </c:pt>
                <c:pt idx="3">
                  <c:v>Líderes de empresas</c:v>
                </c:pt>
                <c:pt idx="4">
                  <c:v>Funcionarios públicos del Estado</c:v>
                </c:pt>
                <c:pt idx="5">
                  <c:v>Funcionarios municipales</c:v>
                </c:pt>
                <c:pt idx="6">
                  <c:v>Autoridades de Gobierno</c:v>
                </c:pt>
              </c:strCache>
            </c:strRef>
          </c:cat>
          <c:val>
            <c:numRef>
              <c:f>Hoja1!$B$2:$B$8</c:f>
              <c:numCache>
                <c:formatCode>[&lt;=0]\ ;[&lt;0.005]\-;0%</c:formatCode>
                <c:ptCount val="7"/>
                <c:pt idx="0">
                  <c:v>2.8701813080676999E-2</c:v>
                </c:pt>
                <c:pt idx="1">
                  <c:v>9.7841374075585005E-2</c:v>
                </c:pt>
                <c:pt idx="2">
                  <c:v>0.14339950147053701</c:v>
                </c:pt>
                <c:pt idx="3">
                  <c:v>0.13879824268010099</c:v>
                </c:pt>
                <c:pt idx="4">
                  <c:v>0.22264401273277201</c:v>
                </c:pt>
                <c:pt idx="5">
                  <c:v>0.18567194861342401</c:v>
                </c:pt>
                <c:pt idx="6">
                  <c:v>0.30522604405613402</c:v>
                </c:pt>
              </c:numCache>
            </c:numRef>
          </c:val>
          <c:extLst>
            <c:ext xmlns:c16="http://schemas.microsoft.com/office/drawing/2014/chart" uri="{C3380CC4-5D6E-409C-BE32-E72D297353CC}">
              <c16:uniqueId val="{00000000-6D3A-415E-BA2E-EF81F2C5AC92}"/>
            </c:ext>
          </c:extLst>
        </c:ser>
        <c:ser>
          <c:idx val="1"/>
          <c:order val="1"/>
          <c:tx>
            <c:strRef>
              <c:f>Hoja1!$C$1</c:f>
              <c:strCache>
                <c:ptCount val="1"/>
                <c:pt idx="0">
                  <c:v>2.</c:v>
                </c:pt>
              </c:strCache>
            </c:strRef>
          </c:tx>
          <c:spPr>
            <a:solidFill>
              <a:schemeClr val="bg2"/>
            </a:solidFill>
            <a:ln>
              <a:noFill/>
            </a:ln>
            <a:effectLst/>
          </c:spPr>
          <c:invertIfNegative val="0"/>
          <c:dLbls>
            <c:dLbl>
              <c:idx val="0"/>
              <c:layout>
                <c:manualLayout>
                  <c:x val="4.5242473384645545E-3"/>
                  <c:y val="2.889864286771223E-1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D3A-415E-BA2E-EF81F2C5AC92}"/>
                </c:ext>
              </c:extLst>
            </c:dLbl>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Barlow Semi Condensed" panose="00000506000000000000" pitchFamily="2" charset="0"/>
                    <a:ea typeface="+mn-ea"/>
                    <a:cs typeface="+mn-cs"/>
                  </a:defRPr>
                </a:pPr>
                <a:endParaRPr lang="es-C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Hoja1!$A$2:$A$8</c:f>
              <c:strCache>
                <c:ptCount val="7"/>
                <c:pt idx="0">
                  <c:v>Emprendedores y dueños de negocios pequeños</c:v>
                </c:pt>
                <c:pt idx="1">
                  <c:v>Dirigentes vecinales</c:v>
                </c:pt>
                <c:pt idx="2">
                  <c:v>Directores o líderes de fundaciones y organizaciones sin fines de lucro</c:v>
                </c:pt>
                <c:pt idx="3">
                  <c:v>Líderes de empresas</c:v>
                </c:pt>
                <c:pt idx="4">
                  <c:v>Funcionarios públicos del Estado</c:v>
                </c:pt>
                <c:pt idx="5">
                  <c:v>Funcionarios municipales</c:v>
                </c:pt>
                <c:pt idx="6">
                  <c:v>Autoridades de Gobierno</c:v>
                </c:pt>
              </c:strCache>
            </c:strRef>
          </c:cat>
          <c:val>
            <c:numRef>
              <c:f>Hoja1!$C$2:$C$8</c:f>
              <c:numCache>
                <c:formatCode>[&lt;=0]\ ;[&lt;0.005]\-;0%</c:formatCode>
                <c:ptCount val="7"/>
                <c:pt idx="0">
                  <c:v>5.7606503744597998E-2</c:v>
                </c:pt>
                <c:pt idx="1">
                  <c:v>0.13876278354857099</c:v>
                </c:pt>
                <c:pt idx="2">
                  <c:v>0.187775130840207</c:v>
                </c:pt>
                <c:pt idx="3">
                  <c:v>0.20730756395059599</c:v>
                </c:pt>
                <c:pt idx="4">
                  <c:v>0.23943247012213401</c:v>
                </c:pt>
                <c:pt idx="5">
                  <c:v>0.25994161113002301</c:v>
                </c:pt>
                <c:pt idx="6">
                  <c:v>0.24020103607797899</c:v>
                </c:pt>
              </c:numCache>
            </c:numRef>
          </c:val>
          <c:extLst>
            <c:ext xmlns:c16="http://schemas.microsoft.com/office/drawing/2014/chart" uri="{C3380CC4-5D6E-409C-BE32-E72D297353CC}">
              <c16:uniqueId val="{00000001-6D3A-415E-BA2E-EF81F2C5AC92}"/>
            </c:ext>
          </c:extLst>
        </c:ser>
        <c:ser>
          <c:idx val="2"/>
          <c:order val="2"/>
          <c:tx>
            <c:strRef>
              <c:f>Hoja1!$D$1</c:f>
              <c:strCache>
                <c:ptCount val="1"/>
                <c:pt idx="0">
                  <c:v>3.</c:v>
                </c:pt>
              </c:strCache>
            </c:strRef>
          </c:tx>
          <c:spPr>
            <a:solidFill>
              <a:schemeClr val="bg1">
                <a:lumMod val="8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Barlow Semi Condensed" panose="00000506000000000000" pitchFamily="2" charset="0"/>
                    <a:ea typeface="+mn-ea"/>
                    <a:cs typeface="+mn-cs"/>
                  </a:defRPr>
                </a:pPr>
                <a:endParaRPr lang="es-C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Hoja1!$A$2:$A$8</c:f>
              <c:strCache>
                <c:ptCount val="7"/>
                <c:pt idx="0">
                  <c:v>Emprendedores y dueños de negocios pequeños</c:v>
                </c:pt>
                <c:pt idx="1">
                  <c:v>Dirigentes vecinales</c:v>
                </c:pt>
                <c:pt idx="2">
                  <c:v>Directores o líderes de fundaciones y organizaciones sin fines de lucro</c:v>
                </c:pt>
                <c:pt idx="3">
                  <c:v>Líderes de empresas</c:v>
                </c:pt>
                <c:pt idx="4">
                  <c:v>Funcionarios públicos del Estado</c:v>
                </c:pt>
                <c:pt idx="5">
                  <c:v>Funcionarios municipales</c:v>
                </c:pt>
                <c:pt idx="6">
                  <c:v>Autoridades de Gobierno</c:v>
                </c:pt>
              </c:strCache>
            </c:strRef>
          </c:cat>
          <c:val>
            <c:numRef>
              <c:f>Hoja1!$D$2:$D$8</c:f>
              <c:numCache>
                <c:formatCode>[&lt;=0]\ ;[&lt;0.005]\-;0%</c:formatCode>
                <c:ptCount val="7"/>
                <c:pt idx="0">
                  <c:v>0.227380846879881</c:v>
                </c:pt>
                <c:pt idx="1">
                  <c:v>0.412027516208819</c:v>
                </c:pt>
                <c:pt idx="2">
                  <c:v>0.37691710704750803</c:v>
                </c:pt>
                <c:pt idx="3">
                  <c:v>0.41887580628709098</c:v>
                </c:pt>
                <c:pt idx="4">
                  <c:v>0.35911834984030699</c:v>
                </c:pt>
                <c:pt idx="5">
                  <c:v>0.39432506217525098</c:v>
                </c:pt>
                <c:pt idx="6">
                  <c:v>0.30906102748263498</c:v>
                </c:pt>
              </c:numCache>
            </c:numRef>
          </c:val>
          <c:extLst>
            <c:ext xmlns:c16="http://schemas.microsoft.com/office/drawing/2014/chart" uri="{C3380CC4-5D6E-409C-BE32-E72D297353CC}">
              <c16:uniqueId val="{00000002-6D3A-415E-BA2E-EF81F2C5AC92}"/>
            </c:ext>
          </c:extLst>
        </c:ser>
        <c:ser>
          <c:idx val="3"/>
          <c:order val="3"/>
          <c:tx>
            <c:strRef>
              <c:f>Hoja1!$E$1</c:f>
              <c:strCache>
                <c:ptCount val="1"/>
                <c:pt idx="0">
                  <c:v>4.</c:v>
                </c:pt>
              </c:strCache>
            </c:strRef>
          </c:tx>
          <c:spPr>
            <a:solidFill>
              <a:srgbClr val="9FE5D8"/>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arlow Semi Condensed" panose="00000506000000000000" pitchFamily="2" charset="0"/>
                    <a:ea typeface="+mn-ea"/>
                    <a:cs typeface="+mn-cs"/>
                  </a:defRPr>
                </a:pPr>
                <a:endParaRPr lang="es-C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Hoja1!$A$2:$A$8</c:f>
              <c:strCache>
                <c:ptCount val="7"/>
                <c:pt idx="0">
                  <c:v>Emprendedores y dueños de negocios pequeños</c:v>
                </c:pt>
                <c:pt idx="1">
                  <c:v>Dirigentes vecinales</c:v>
                </c:pt>
                <c:pt idx="2">
                  <c:v>Directores o líderes de fundaciones y organizaciones sin fines de lucro</c:v>
                </c:pt>
                <c:pt idx="3">
                  <c:v>Líderes de empresas</c:v>
                </c:pt>
                <c:pt idx="4">
                  <c:v>Funcionarios públicos del Estado</c:v>
                </c:pt>
                <c:pt idx="5">
                  <c:v>Funcionarios municipales</c:v>
                </c:pt>
                <c:pt idx="6">
                  <c:v>Autoridades de Gobierno</c:v>
                </c:pt>
              </c:strCache>
            </c:strRef>
          </c:cat>
          <c:val>
            <c:numRef>
              <c:f>Hoja1!$E$2:$E$8</c:f>
              <c:numCache>
                <c:formatCode>[&lt;=0]\ ;[&lt;0.005]\-;0%</c:formatCode>
                <c:ptCount val="7"/>
                <c:pt idx="0">
                  <c:v>0.39982547639188598</c:v>
                </c:pt>
                <c:pt idx="1">
                  <c:v>0.27416262669443803</c:v>
                </c:pt>
                <c:pt idx="2">
                  <c:v>0.21126875139498799</c:v>
                </c:pt>
                <c:pt idx="3">
                  <c:v>0.19328709959607299</c:v>
                </c:pt>
                <c:pt idx="4">
                  <c:v>0.14244708740911199</c:v>
                </c:pt>
                <c:pt idx="5">
                  <c:v>0.115579539712728</c:v>
                </c:pt>
                <c:pt idx="6">
                  <c:v>0.104344677546027</c:v>
                </c:pt>
              </c:numCache>
            </c:numRef>
          </c:val>
          <c:extLst>
            <c:ext xmlns:c16="http://schemas.microsoft.com/office/drawing/2014/chart" uri="{C3380CC4-5D6E-409C-BE32-E72D297353CC}">
              <c16:uniqueId val="{00000003-6D3A-415E-BA2E-EF81F2C5AC92}"/>
            </c:ext>
          </c:extLst>
        </c:ser>
        <c:ser>
          <c:idx val="4"/>
          <c:order val="4"/>
          <c:tx>
            <c:strRef>
              <c:f>Hoja1!$F$1</c:f>
              <c:strCache>
                <c:ptCount val="1"/>
                <c:pt idx="0">
                  <c:v>5. Muy honrado</c:v>
                </c:pt>
              </c:strCache>
            </c:strRef>
          </c:tx>
          <c:spPr>
            <a:solidFill>
              <a:srgbClr val="31849B"/>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Barlow Semi Condensed" panose="00000506000000000000" pitchFamily="2" charset="0"/>
                    <a:ea typeface="+mn-ea"/>
                    <a:cs typeface="+mn-cs"/>
                  </a:defRPr>
                </a:pPr>
                <a:endParaRPr lang="es-C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Hoja1!$A$2:$A$8</c:f>
              <c:strCache>
                <c:ptCount val="7"/>
                <c:pt idx="0">
                  <c:v>Emprendedores y dueños de negocios pequeños</c:v>
                </c:pt>
                <c:pt idx="1">
                  <c:v>Dirigentes vecinales</c:v>
                </c:pt>
                <c:pt idx="2">
                  <c:v>Directores o líderes de fundaciones y organizaciones sin fines de lucro</c:v>
                </c:pt>
                <c:pt idx="3">
                  <c:v>Líderes de empresas</c:v>
                </c:pt>
                <c:pt idx="4">
                  <c:v>Funcionarios públicos del Estado</c:v>
                </c:pt>
                <c:pt idx="5">
                  <c:v>Funcionarios municipales</c:v>
                </c:pt>
                <c:pt idx="6">
                  <c:v>Autoridades de Gobierno</c:v>
                </c:pt>
              </c:strCache>
            </c:strRef>
          </c:cat>
          <c:val>
            <c:numRef>
              <c:f>Hoja1!$F$2:$F$8</c:f>
              <c:numCache>
                <c:formatCode>[&lt;=0]\ ;[&lt;0.005]\-;0%</c:formatCode>
                <c:ptCount val="7"/>
                <c:pt idx="0">
                  <c:v>0.28648535990296398</c:v>
                </c:pt>
                <c:pt idx="1">
                  <c:v>7.7205699472592995E-2</c:v>
                </c:pt>
                <c:pt idx="2">
                  <c:v>8.0639509246765995E-2</c:v>
                </c:pt>
                <c:pt idx="3">
                  <c:v>4.1731287486145997E-2</c:v>
                </c:pt>
                <c:pt idx="4">
                  <c:v>3.6358079895682002E-2</c:v>
                </c:pt>
                <c:pt idx="5">
                  <c:v>4.4481838368580003E-2</c:v>
                </c:pt>
                <c:pt idx="6">
                  <c:v>4.1167214837232E-2</c:v>
                </c:pt>
              </c:numCache>
            </c:numRef>
          </c:val>
          <c:extLst>
            <c:ext xmlns:c16="http://schemas.microsoft.com/office/drawing/2014/chart" uri="{C3380CC4-5D6E-409C-BE32-E72D297353CC}">
              <c16:uniqueId val="{00000004-6D3A-415E-BA2E-EF81F2C5AC92}"/>
            </c:ext>
          </c:extLst>
        </c:ser>
        <c:dLbls>
          <c:dLblPos val="ctr"/>
          <c:showLegendKey val="0"/>
          <c:showVal val="1"/>
          <c:showCatName val="0"/>
          <c:showSerName val="0"/>
          <c:showPercent val="0"/>
          <c:showBubbleSize val="0"/>
        </c:dLbls>
        <c:gapWidth val="35"/>
        <c:overlap val="100"/>
        <c:axId val="815116127"/>
        <c:axId val="815127359"/>
      </c:barChart>
      <c:catAx>
        <c:axId val="815116127"/>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Barlow Semi Condensed" panose="00000506000000000000" pitchFamily="2" charset="0"/>
                <a:ea typeface="+mn-ea"/>
                <a:cs typeface="+mn-cs"/>
              </a:defRPr>
            </a:pPr>
            <a:endParaRPr lang="es-CL"/>
          </a:p>
        </c:txPr>
        <c:crossAx val="815127359"/>
        <c:crosses val="autoZero"/>
        <c:auto val="1"/>
        <c:lblAlgn val="ctr"/>
        <c:lblOffset val="100"/>
        <c:noMultiLvlLbl val="0"/>
      </c:catAx>
      <c:valAx>
        <c:axId val="815127359"/>
        <c:scaling>
          <c:orientation val="minMax"/>
        </c:scaling>
        <c:delete val="1"/>
        <c:axPos val="t"/>
        <c:numFmt formatCode="[&lt;=0]\ ;[&lt;0.005]\-;0%" sourceLinked="1"/>
        <c:majorTickMark val="none"/>
        <c:minorTickMark val="none"/>
        <c:tickLblPos val="nextTo"/>
        <c:crossAx val="815116127"/>
        <c:crosses val="autoZero"/>
        <c:crossBetween val="between"/>
      </c:valAx>
      <c:spPr>
        <a:noFill/>
        <a:ln>
          <a:noFill/>
        </a:ln>
        <a:effectLst/>
      </c:spPr>
    </c:plotArea>
    <c:legend>
      <c:legendPos val="t"/>
      <c:layout>
        <c:manualLayout>
          <c:xMode val="edge"/>
          <c:yMode val="edge"/>
          <c:x val="0.32559930469086967"/>
          <c:y val="5.0441850252742962E-2"/>
          <c:w val="0.48792199627604577"/>
          <c:h val="6.375010829358844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Barlow Semi Condensed" panose="00000506000000000000" pitchFamily="2" charset="0"/>
              <a:ea typeface="+mn-ea"/>
              <a:cs typeface="+mn-cs"/>
            </a:defRPr>
          </a:pPr>
          <a:endParaRPr lang="es-C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Barlow Semi Condensed" panose="00000506000000000000" pitchFamily="2" charset="0"/>
        </a:defRPr>
      </a:pPr>
      <a:endParaRPr lang="es-CL"/>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395343340384341"/>
          <c:y val="7.8631965180722185E-2"/>
          <c:w val="0.55166123344119999"/>
          <c:h val="0.91381315853019296"/>
        </c:manualLayout>
      </c:layout>
      <c:barChart>
        <c:barDir val="bar"/>
        <c:grouping val="clustered"/>
        <c:varyColors val="0"/>
        <c:ser>
          <c:idx val="0"/>
          <c:order val="0"/>
          <c:tx>
            <c:strRef>
              <c:f>Feuil1!$B$1</c:f>
              <c:strCache>
                <c:ptCount val="1"/>
                <c:pt idx="0">
                  <c:v>2023 - 2024</c:v>
                </c:pt>
              </c:strCache>
            </c:strRef>
          </c:tx>
          <c:spPr>
            <a:solidFill>
              <a:schemeClr val="bg2"/>
            </a:solidFill>
            <a:ln w="63500">
              <a:noFill/>
            </a:ln>
            <a:effectLst/>
          </c:spPr>
          <c:invertIfNegative val="0"/>
          <c:dPt>
            <c:idx val="0"/>
            <c:invertIfNegative val="0"/>
            <c:bubble3D val="0"/>
            <c:spPr>
              <a:solidFill>
                <a:schemeClr val="bg2"/>
              </a:solidFill>
              <a:ln w="63500">
                <a:noFill/>
              </a:ln>
              <a:effectLst/>
            </c:spPr>
            <c:extLst>
              <c:ext xmlns:c16="http://schemas.microsoft.com/office/drawing/2014/chart" uri="{C3380CC4-5D6E-409C-BE32-E72D297353CC}">
                <c16:uniqueId val="{00000001-7649-4F2C-9A11-3E64F4C53138}"/>
              </c:ext>
            </c:extLst>
          </c:dPt>
          <c:dPt>
            <c:idx val="1"/>
            <c:invertIfNegative val="0"/>
            <c:bubble3D val="0"/>
            <c:spPr>
              <a:solidFill>
                <a:schemeClr val="bg2"/>
              </a:solidFill>
              <a:ln w="63500">
                <a:noFill/>
              </a:ln>
              <a:effectLst/>
            </c:spPr>
            <c:extLst>
              <c:ext xmlns:c16="http://schemas.microsoft.com/office/drawing/2014/chart" uri="{C3380CC4-5D6E-409C-BE32-E72D297353CC}">
                <c16:uniqueId val="{00000003-7649-4F2C-9A11-3E64F4C53138}"/>
              </c:ext>
            </c:extLst>
          </c:dPt>
          <c:dPt>
            <c:idx val="2"/>
            <c:invertIfNegative val="0"/>
            <c:bubble3D val="0"/>
            <c:spPr>
              <a:solidFill>
                <a:schemeClr val="bg2"/>
              </a:solidFill>
              <a:ln w="63500">
                <a:noFill/>
              </a:ln>
              <a:effectLst/>
            </c:spPr>
            <c:extLst>
              <c:ext xmlns:c16="http://schemas.microsoft.com/office/drawing/2014/chart" uri="{C3380CC4-5D6E-409C-BE32-E72D297353CC}">
                <c16:uniqueId val="{00000005-7649-4F2C-9A11-3E64F4C53138}"/>
              </c:ext>
            </c:extLst>
          </c:dPt>
          <c:dPt>
            <c:idx val="3"/>
            <c:invertIfNegative val="0"/>
            <c:bubble3D val="0"/>
            <c:spPr>
              <a:solidFill>
                <a:schemeClr val="bg2"/>
              </a:solidFill>
              <a:ln w="63500">
                <a:noFill/>
              </a:ln>
              <a:effectLst/>
            </c:spPr>
            <c:extLst>
              <c:ext xmlns:c16="http://schemas.microsoft.com/office/drawing/2014/chart" uri="{C3380CC4-5D6E-409C-BE32-E72D297353CC}">
                <c16:uniqueId val="{00000007-7649-4F2C-9A11-3E64F4C53138}"/>
              </c:ext>
            </c:extLst>
          </c:dPt>
          <c:dPt>
            <c:idx val="4"/>
            <c:invertIfNegative val="0"/>
            <c:bubble3D val="0"/>
            <c:spPr>
              <a:solidFill>
                <a:schemeClr val="bg2"/>
              </a:solidFill>
              <a:ln w="63500">
                <a:noFill/>
              </a:ln>
              <a:effectLst/>
            </c:spPr>
            <c:extLst>
              <c:ext xmlns:c16="http://schemas.microsoft.com/office/drawing/2014/chart" uri="{C3380CC4-5D6E-409C-BE32-E72D297353CC}">
                <c16:uniqueId val="{00000009-7649-4F2C-9A11-3E64F4C53138}"/>
              </c:ext>
            </c:extLst>
          </c:dPt>
          <c:dPt>
            <c:idx val="6"/>
            <c:invertIfNegative val="0"/>
            <c:bubble3D val="0"/>
            <c:spPr>
              <a:solidFill>
                <a:srgbClr val="FF0000"/>
              </a:solidFill>
              <a:ln w="63500">
                <a:noFill/>
              </a:ln>
              <a:effectLst/>
            </c:spPr>
            <c:extLst>
              <c:ext xmlns:c16="http://schemas.microsoft.com/office/drawing/2014/chart" uri="{C3380CC4-5D6E-409C-BE32-E72D297353CC}">
                <c16:uniqueId val="{0000000D-7649-4F2C-9A11-3E64F4C53138}"/>
              </c:ext>
            </c:extLst>
          </c:dPt>
          <c:dLbls>
            <c:dLbl>
              <c:idx val="4"/>
              <c:layout>
                <c:manualLayout>
                  <c:x val="-7.6673244035686157E-3"/>
                  <c:y val="3.126425941139611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649-4F2C-9A11-3E64F4C53138}"/>
                </c:ext>
              </c:extLst>
            </c:dLbl>
            <c:numFmt formatCode="#,##0" sourceLinked="0"/>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Barlow Semi Condensed" panose="00000506000000000000" pitchFamily="2" charset="0"/>
                    <a:ea typeface="+mn-ea"/>
                    <a:cs typeface="+mn-cs"/>
                  </a:defRPr>
                </a:pPr>
                <a:endParaRPr lang="es-C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Feuil1!$A$2:$A$8</c:f>
              <c:strCache>
                <c:ptCount val="5"/>
                <c:pt idx="0">
                  <c:v>Son responsables en el pago de sus compromisos con proveedores</c:v>
                </c:pt>
                <c:pt idx="1">
                  <c:v>Son responsables en el pago de sus impuestos al Estado</c:v>
                </c:pt>
                <c:pt idx="2">
                  <c:v>Cuando hay un problema con un producto o servicio se puede confiar en que actuarán correctamente</c:v>
                </c:pt>
                <c:pt idx="3">
                  <c:v>Son transparentes en los precios de sus productos y condiciones de sus servicios</c:v>
                </c:pt>
                <c:pt idx="4">
                  <c:v>Son transparentes en publicar las condiciones de contratación para empleados y colaboradores en los procesos de selección</c:v>
                </c:pt>
              </c:strCache>
            </c:strRef>
          </c:cat>
          <c:val>
            <c:numRef>
              <c:f>Feuil1!$B$2:$B$8</c:f>
              <c:numCache>
                <c:formatCode>General</c:formatCode>
                <c:ptCount val="7"/>
                <c:pt idx="0">
                  <c:v>10.999999999999998</c:v>
                </c:pt>
                <c:pt idx="1">
                  <c:v>7.9999999999999964</c:v>
                </c:pt>
                <c:pt idx="2">
                  <c:v>3.9999999999999982</c:v>
                </c:pt>
                <c:pt idx="3">
                  <c:v>0</c:v>
                </c:pt>
                <c:pt idx="4">
                  <c:v>3</c:v>
                </c:pt>
                <c:pt idx="5" formatCode="0">
                  <c:v>1.0000000000000009</c:v>
                </c:pt>
                <c:pt idx="6" formatCode="0">
                  <c:v>-1.0000000000000009</c:v>
                </c:pt>
              </c:numCache>
            </c:numRef>
          </c:val>
          <c:extLst>
            <c:ext xmlns:c16="http://schemas.microsoft.com/office/drawing/2014/chart" uri="{C3380CC4-5D6E-409C-BE32-E72D297353CC}">
              <c16:uniqueId val="{0000000C-7649-4F2C-9A11-3E64F4C53138}"/>
            </c:ext>
          </c:extLst>
        </c:ser>
        <c:dLbls>
          <c:showLegendKey val="0"/>
          <c:showVal val="1"/>
          <c:showCatName val="0"/>
          <c:showSerName val="0"/>
          <c:showPercent val="0"/>
          <c:showBubbleSize val="0"/>
        </c:dLbls>
        <c:gapWidth val="34"/>
        <c:axId val="1976433632"/>
        <c:axId val="1976421664"/>
      </c:barChart>
      <c:catAx>
        <c:axId val="1976433632"/>
        <c:scaling>
          <c:orientation val="maxMin"/>
        </c:scaling>
        <c:delete val="1"/>
        <c:axPos val="l"/>
        <c:numFmt formatCode="General" sourceLinked="1"/>
        <c:majorTickMark val="none"/>
        <c:minorTickMark val="none"/>
        <c:tickLblPos val="nextTo"/>
        <c:crossAx val="1976421664"/>
        <c:crosses val="autoZero"/>
        <c:auto val="1"/>
        <c:lblAlgn val="ctr"/>
        <c:lblOffset val="100"/>
        <c:noMultiLvlLbl val="0"/>
      </c:catAx>
      <c:valAx>
        <c:axId val="1976421664"/>
        <c:scaling>
          <c:orientation val="minMax"/>
        </c:scaling>
        <c:delete val="1"/>
        <c:axPos val="t"/>
        <c:numFmt formatCode="General" sourceLinked="1"/>
        <c:majorTickMark val="out"/>
        <c:minorTickMark val="none"/>
        <c:tickLblPos val="nextTo"/>
        <c:crossAx val="1976433632"/>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lumMod val="75000"/>
              <a:lumOff val="25000"/>
            </a:schemeClr>
          </a:solidFill>
          <a:latin typeface="Barlow" panose="00000500000000000000" pitchFamily="2" charset="0"/>
        </a:defRPr>
      </a:pPr>
      <a:endParaRPr lang="es-CL"/>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8764420083173698"/>
          <c:y val="3.1256875897404598E-3"/>
          <c:w val="0.43477240065222295"/>
          <c:h val="0.99209756016413186"/>
        </c:manualLayout>
      </c:layout>
      <c:barChart>
        <c:barDir val="bar"/>
        <c:grouping val="clustered"/>
        <c:varyColors val="0"/>
        <c:ser>
          <c:idx val="0"/>
          <c:order val="0"/>
          <c:tx>
            <c:strRef>
              <c:f>Hoja1!$B$1</c:f>
              <c:strCache>
                <c:ptCount val="1"/>
                <c:pt idx="0">
                  <c:v>Total menciones</c:v>
                </c:pt>
              </c:strCache>
            </c:strRef>
          </c:tx>
          <c:spPr>
            <a:solidFill>
              <a:srgbClr val="31849B"/>
            </a:solidFill>
            <a:ln w="63500">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arlow Semi Condensed" panose="00000506000000000000" pitchFamily="2" charset="0"/>
                    <a:ea typeface="+mn-ea"/>
                    <a:cs typeface="+mn-cs"/>
                  </a:defRPr>
                </a:pPr>
                <a:endParaRPr lang="es-C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Hoja1!$A$2:$A$8</c:f>
              <c:numCache>
                <c:formatCode>General</c:formatCode>
                <c:ptCount val="7"/>
              </c:numCache>
            </c:numRef>
          </c:cat>
          <c:val>
            <c:numRef>
              <c:f>Hoja1!$B$2:$B$8</c:f>
              <c:numCache>
                <c:formatCode>0%</c:formatCode>
                <c:ptCount val="7"/>
                <c:pt idx="0">
                  <c:v>0.69</c:v>
                </c:pt>
                <c:pt idx="1">
                  <c:v>0.35</c:v>
                </c:pt>
                <c:pt idx="2">
                  <c:v>0.28999999999999998</c:v>
                </c:pt>
                <c:pt idx="3">
                  <c:v>0.23</c:v>
                </c:pt>
                <c:pt idx="4">
                  <c:v>0.18</c:v>
                </c:pt>
                <c:pt idx="5" formatCode="###0%">
                  <c:v>0.16</c:v>
                </c:pt>
                <c:pt idx="6" formatCode="###0%">
                  <c:v>0.15</c:v>
                </c:pt>
              </c:numCache>
            </c:numRef>
          </c:val>
          <c:extLst>
            <c:ext xmlns:c16="http://schemas.microsoft.com/office/drawing/2014/chart" uri="{C3380CC4-5D6E-409C-BE32-E72D297353CC}">
              <c16:uniqueId val="{00000000-EBE3-49BE-A805-1CE7934B4665}"/>
            </c:ext>
          </c:extLst>
        </c:ser>
        <c:dLbls>
          <c:dLblPos val="ctr"/>
          <c:showLegendKey val="0"/>
          <c:showVal val="1"/>
          <c:showCatName val="0"/>
          <c:showSerName val="0"/>
          <c:showPercent val="0"/>
          <c:showBubbleSize val="0"/>
        </c:dLbls>
        <c:gapWidth val="35"/>
        <c:axId val="815116127"/>
        <c:axId val="815127359"/>
      </c:barChart>
      <c:catAx>
        <c:axId val="815116127"/>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Barlow" panose="00000500000000000000" pitchFamily="2" charset="0"/>
                <a:ea typeface="+mn-ea"/>
                <a:cs typeface="+mn-cs"/>
              </a:defRPr>
            </a:pPr>
            <a:endParaRPr lang="es-CL"/>
          </a:p>
        </c:txPr>
        <c:crossAx val="815127359"/>
        <c:crosses val="autoZero"/>
        <c:auto val="1"/>
        <c:lblAlgn val="ctr"/>
        <c:lblOffset val="100"/>
        <c:noMultiLvlLbl val="0"/>
      </c:catAx>
      <c:valAx>
        <c:axId val="815127359"/>
        <c:scaling>
          <c:orientation val="minMax"/>
          <c:max val="0.8"/>
          <c:min val="0"/>
        </c:scaling>
        <c:delete val="1"/>
        <c:axPos val="t"/>
        <c:numFmt formatCode="0%" sourceLinked="1"/>
        <c:majorTickMark val="out"/>
        <c:minorTickMark val="none"/>
        <c:tickLblPos val="nextTo"/>
        <c:crossAx val="815116127"/>
        <c:crosses val="autoZero"/>
        <c:crossBetween val="between"/>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pPr>
      <a:endParaRPr lang="es-CL"/>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1147261855868428"/>
          <c:y val="1.6171366996962093E-3"/>
          <c:w val="0.51668546037905982"/>
          <c:h val="0.9972899758155559"/>
        </c:manualLayout>
      </c:layout>
      <c:barChart>
        <c:barDir val="bar"/>
        <c:grouping val="clustered"/>
        <c:varyColors val="0"/>
        <c:ser>
          <c:idx val="0"/>
          <c:order val="0"/>
          <c:tx>
            <c:strRef>
              <c:f>Hoja1!$B$1</c:f>
              <c:strCache>
                <c:ptCount val="1"/>
                <c:pt idx="0">
                  <c:v>Total menciones</c:v>
                </c:pt>
              </c:strCache>
            </c:strRef>
          </c:tx>
          <c:spPr>
            <a:solidFill>
              <a:srgbClr val="121B5A"/>
            </a:solidFill>
            <a:ln w="63500">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arlow Semi Condensed" panose="00000506000000000000" pitchFamily="2" charset="0"/>
                    <a:ea typeface="+mn-ea"/>
                    <a:cs typeface="+mn-cs"/>
                  </a:defRPr>
                </a:pPr>
                <a:endParaRPr lang="es-C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Hoja1!$A$2:$A$8</c:f>
              <c:numCache>
                <c:formatCode>General</c:formatCode>
                <c:ptCount val="7"/>
              </c:numCache>
            </c:numRef>
          </c:cat>
          <c:val>
            <c:numRef>
              <c:f>Hoja1!$B$2:$B$8</c:f>
              <c:numCache>
                <c:formatCode>0%</c:formatCode>
                <c:ptCount val="7"/>
                <c:pt idx="0">
                  <c:v>0.57999999999999996</c:v>
                </c:pt>
                <c:pt idx="1">
                  <c:v>0.27</c:v>
                </c:pt>
                <c:pt idx="2">
                  <c:v>0.25</c:v>
                </c:pt>
                <c:pt idx="3">
                  <c:v>0.23</c:v>
                </c:pt>
                <c:pt idx="4">
                  <c:v>0.15</c:v>
                </c:pt>
                <c:pt idx="5">
                  <c:v>0.15</c:v>
                </c:pt>
                <c:pt idx="6">
                  <c:v>0.16</c:v>
                </c:pt>
              </c:numCache>
            </c:numRef>
          </c:val>
          <c:extLst>
            <c:ext xmlns:c16="http://schemas.microsoft.com/office/drawing/2014/chart" uri="{C3380CC4-5D6E-409C-BE32-E72D297353CC}">
              <c16:uniqueId val="{00000000-296C-4C69-9DC1-CC6E580E7133}"/>
            </c:ext>
          </c:extLst>
        </c:ser>
        <c:dLbls>
          <c:dLblPos val="ctr"/>
          <c:showLegendKey val="0"/>
          <c:showVal val="1"/>
          <c:showCatName val="0"/>
          <c:showSerName val="0"/>
          <c:showPercent val="0"/>
          <c:showBubbleSize val="0"/>
        </c:dLbls>
        <c:gapWidth val="35"/>
        <c:axId val="815116127"/>
        <c:axId val="815127359"/>
      </c:barChart>
      <c:catAx>
        <c:axId val="815116127"/>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Barlow" panose="00000500000000000000" pitchFamily="2" charset="0"/>
                <a:ea typeface="+mn-ea"/>
                <a:cs typeface="+mn-cs"/>
              </a:defRPr>
            </a:pPr>
            <a:endParaRPr lang="es-CL"/>
          </a:p>
        </c:txPr>
        <c:crossAx val="815127359"/>
        <c:crosses val="autoZero"/>
        <c:auto val="1"/>
        <c:lblAlgn val="ctr"/>
        <c:lblOffset val="100"/>
        <c:noMultiLvlLbl val="0"/>
      </c:catAx>
      <c:valAx>
        <c:axId val="815127359"/>
        <c:scaling>
          <c:orientation val="minMax"/>
          <c:max val="0.8"/>
          <c:min val="0"/>
        </c:scaling>
        <c:delete val="1"/>
        <c:axPos val="t"/>
        <c:numFmt formatCode="0%" sourceLinked="1"/>
        <c:majorTickMark val="out"/>
        <c:minorTickMark val="none"/>
        <c:tickLblPos val="nextTo"/>
        <c:crossAx val="815116127"/>
        <c:crosses val="autoZero"/>
        <c:crossBetween val="between"/>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pPr>
      <a:endParaRPr lang="es-CL"/>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0470882602961875"/>
          <c:y val="2.8946082135194111E-2"/>
          <c:w val="0.38172580864462963"/>
          <c:h val="0.94604841714688237"/>
        </c:manualLayout>
      </c:layout>
      <c:barChart>
        <c:barDir val="bar"/>
        <c:grouping val="clustered"/>
        <c:varyColors val="0"/>
        <c:ser>
          <c:idx val="0"/>
          <c:order val="0"/>
          <c:tx>
            <c:strRef>
              <c:f>Hoja1!$B$1</c:f>
              <c:strCache>
                <c:ptCount val="1"/>
                <c:pt idx="0">
                  <c:v>Total menciones</c:v>
                </c:pt>
              </c:strCache>
            </c:strRef>
          </c:tx>
          <c:spPr>
            <a:solidFill>
              <a:schemeClr val="bg1">
                <a:lumMod val="65000"/>
              </a:schemeClr>
            </a:solidFill>
            <a:ln w="63500">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Barlow Semi Condensed" panose="00000506000000000000" pitchFamily="2" charset="0"/>
                    <a:ea typeface="+mn-ea"/>
                    <a:cs typeface="+mn-cs"/>
                  </a:defRPr>
                </a:pPr>
                <a:endParaRPr lang="es-C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Hoja1!$A$2:$A$8</c:f>
              <c:strCache>
                <c:ptCount val="7"/>
                <c:pt idx="0">
                  <c:v>Emprendedores y dueños de negocios pequeños</c:v>
                </c:pt>
                <c:pt idx="1">
                  <c:v>Dirigentes vecinales</c:v>
                </c:pt>
                <c:pt idx="2">
                  <c:v>Directores o líderes de fundaciones y organizaciones sin fines de lucro</c:v>
                </c:pt>
                <c:pt idx="3">
                  <c:v>Líderes de empresas</c:v>
                </c:pt>
                <c:pt idx="4">
                  <c:v>Funcionarios públicos del Estado</c:v>
                </c:pt>
                <c:pt idx="5">
                  <c:v>Funcionarios municipales</c:v>
                </c:pt>
                <c:pt idx="6">
                  <c:v>Autoridades de Gobierno</c:v>
                </c:pt>
              </c:strCache>
            </c:strRef>
          </c:cat>
          <c:val>
            <c:numRef>
              <c:f>Hoja1!$B$2:$B$8</c:f>
              <c:numCache>
                <c:formatCode>0%</c:formatCode>
                <c:ptCount val="7"/>
                <c:pt idx="0">
                  <c:v>0.5</c:v>
                </c:pt>
                <c:pt idx="1">
                  <c:v>0.31</c:v>
                </c:pt>
                <c:pt idx="2">
                  <c:v>0.22</c:v>
                </c:pt>
                <c:pt idx="3">
                  <c:v>0.23</c:v>
                </c:pt>
                <c:pt idx="4">
                  <c:v>0.16</c:v>
                </c:pt>
                <c:pt idx="5">
                  <c:v>0.15</c:v>
                </c:pt>
                <c:pt idx="6">
                  <c:v>0.14000000000000001</c:v>
                </c:pt>
              </c:numCache>
            </c:numRef>
          </c:val>
          <c:extLst>
            <c:ext xmlns:c16="http://schemas.microsoft.com/office/drawing/2014/chart" uri="{C3380CC4-5D6E-409C-BE32-E72D297353CC}">
              <c16:uniqueId val="{00000000-6DFE-4FCD-BFC5-F8C7CCE59D7B}"/>
            </c:ext>
          </c:extLst>
        </c:ser>
        <c:dLbls>
          <c:dLblPos val="ctr"/>
          <c:showLegendKey val="0"/>
          <c:showVal val="1"/>
          <c:showCatName val="0"/>
          <c:showSerName val="0"/>
          <c:showPercent val="0"/>
          <c:showBubbleSize val="0"/>
        </c:dLbls>
        <c:gapWidth val="35"/>
        <c:axId val="815116127"/>
        <c:axId val="815127359"/>
      </c:barChart>
      <c:catAx>
        <c:axId val="815116127"/>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Barlow Semi Condensed" panose="00000506000000000000" pitchFamily="2" charset="0"/>
                <a:ea typeface="+mn-ea"/>
                <a:cs typeface="+mn-cs"/>
              </a:defRPr>
            </a:pPr>
            <a:endParaRPr lang="es-CL"/>
          </a:p>
        </c:txPr>
        <c:crossAx val="815127359"/>
        <c:crosses val="autoZero"/>
        <c:auto val="1"/>
        <c:lblAlgn val="ctr"/>
        <c:lblOffset val="100"/>
        <c:noMultiLvlLbl val="0"/>
      </c:catAx>
      <c:valAx>
        <c:axId val="815127359"/>
        <c:scaling>
          <c:orientation val="minMax"/>
          <c:max val="0.8"/>
        </c:scaling>
        <c:delete val="1"/>
        <c:axPos val="t"/>
        <c:numFmt formatCode="0%" sourceLinked="1"/>
        <c:majorTickMark val="out"/>
        <c:minorTickMark val="none"/>
        <c:tickLblPos val="nextTo"/>
        <c:crossAx val="81511612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pPr>
      <a:endParaRPr lang="es-CL"/>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0292743117111549"/>
          <c:y val="0.1353703315737689"/>
          <c:w val="0.42204982571384569"/>
          <c:h val="0.78610880774204994"/>
        </c:manualLayout>
      </c:layout>
      <c:barChart>
        <c:barDir val="bar"/>
        <c:grouping val="stacked"/>
        <c:varyColors val="0"/>
        <c:ser>
          <c:idx val="0"/>
          <c:order val="0"/>
          <c:tx>
            <c:strRef>
              <c:f>Hoja1!$B$1</c:f>
              <c:strCache>
                <c:ptCount val="1"/>
                <c:pt idx="0">
                  <c:v>2. En desacuerdo</c:v>
                </c:pt>
              </c:strCache>
            </c:strRef>
          </c:tx>
          <c:spPr>
            <a:solidFill>
              <a:schemeClr val="bg1">
                <a:lumMod val="8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Barlow Semi Condensed" panose="00000506000000000000" pitchFamily="2" charset="0"/>
                    <a:ea typeface="+mn-ea"/>
                    <a:cs typeface="+mn-cs"/>
                  </a:defRPr>
                </a:pPr>
                <a:endParaRPr lang="es-C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Los municipios del país cuentan con las herramientas necesarias para prevenir casos de corrupción</c:v>
                </c:pt>
                <c:pt idx="1">
                  <c:v>Las autoridades municipales (alcaldes y concejos municipales) toman decisiones priorizando el interés de la comunidad por sobre sus intereses personales o partidistas</c:v>
                </c:pt>
                <c:pt idx="2">
                  <c:v>Los municipios del país son transparentes al informar sobre el uso de sus recursos públicos</c:v>
                </c:pt>
              </c:strCache>
            </c:strRef>
          </c:cat>
          <c:val>
            <c:numRef>
              <c:f>Hoja1!$B$2:$B$4</c:f>
              <c:numCache>
                <c:formatCode>0%</c:formatCode>
                <c:ptCount val="3"/>
                <c:pt idx="0">
                  <c:v>-0.245753648243173</c:v>
                </c:pt>
                <c:pt idx="1">
                  <c:v>-0.277371559852857</c:v>
                </c:pt>
                <c:pt idx="2">
                  <c:v>-0.30198907247053802</c:v>
                </c:pt>
              </c:numCache>
            </c:numRef>
          </c:val>
          <c:extLst>
            <c:ext xmlns:c16="http://schemas.microsoft.com/office/drawing/2014/chart" uri="{C3380CC4-5D6E-409C-BE32-E72D297353CC}">
              <c16:uniqueId val="{00000000-744B-416D-A188-C305F4B80D58}"/>
            </c:ext>
          </c:extLst>
        </c:ser>
        <c:ser>
          <c:idx val="1"/>
          <c:order val="1"/>
          <c:tx>
            <c:strRef>
              <c:f>Hoja1!$C$1</c:f>
              <c:strCache>
                <c:ptCount val="1"/>
                <c:pt idx="0">
                  <c:v>1. Muy en desacuerdo</c:v>
                </c:pt>
              </c:strCache>
            </c:strRef>
          </c:tx>
          <c:spPr>
            <a:solidFill>
              <a:schemeClr val="bg1">
                <a:lumMod val="6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Barlow Semi Condensed" panose="00000506000000000000" pitchFamily="2" charset="0"/>
                    <a:ea typeface="+mn-ea"/>
                    <a:cs typeface="+mn-cs"/>
                  </a:defRPr>
                </a:pPr>
                <a:endParaRPr lang="es-C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Los municipios del país cuentan con las herramientas necesarias para prevenir casos de corrupción</c:v>
                </c:pt>
                <c:pt idx="1">
                  <c:v>Las autoridades municipales (alcaldes y concejos municipales) toman decisiones priorizando el interés de la comunidad por sobre sus intereses personales o partidistas</c:v>
                </c:pt>
                <c:pt idx="2">
                  <c:v>Los municipios del país son transparentes al informar sobre el uso de sus recursos públicos</c:v>
                </c:pt>
              </c:strCache>
            </c:strRef>
          </c:cat>
          <c:val>
            <c:numRef>
              <c:f>Hoja1!$C$2:$C$4</c:f>
              <c:numCache>
                <c:formatCode>0%</c:formatCode>
                <c:ptCount val="3"/>
                <c:pt idx="0">
                  <c:v>-0.126244597150205</c:v>
                </c:pt>
                <c:pt idx="1">
                  <c:v>-0.175511940556796</c:v>
                </c:pt>
                <c:pt idx="2">
                  <c:v>-0.184856368785</c:v>
                </c:pt>
              </c:numCache>
            </c:numRef>
          </c:val>
          <c:extLst>
            <c:ext xmlns:c16="http://schemas.microsoft.com/office/drawing/2014/chart" uri="{C3380CC4-5D6E-409C-BE32-E72D297353CC}">
              <c16:uniqueId val="{00000001-744B-416D-A188-C305F4B80D58}"/>
            </c:ext>
          </c:extLst>
        </c:ser>
        <c:ser>
          <c:idx val="2"/>
          <c:order val="2"/>
          <c:tx>
            <c:strRef>
              <c:f>Hoja1!$D$1</c:f>
              <c:strCache>
                <c:ptCount val="1"/>
                <c:pt idx="0">
                  <c:v>4. De acuerdo</c:v>
                </c:pt>
              </c:strCache>
            </c:strRef>
          </c:tx>
          <c:spPr>
            <a:solidFill>
              <a:srgbClr val="9FE5D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Barlow Semi Condensed" panose="00000506000000000000" pitchFamily="2" charset="0"/>
                    <a:ea typeface="+mn-ea"/>
                    <a:cs typeface="+mn-cs"/>
                  </a:defRPr>
                </a:pPr>
                <a:endParaRPr lang="es-C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Los municipios del país cuentan con las herramientas necesarias para prevenir casos de corrupción</c:v>
                </c:pt>
                <c:pt idx="1">
                  <c:v>Las autoridades municipales (alcaldes y concejos municipales) toman decisiones priorizando el interés de la comunidad por sobre sus intereses personales o partidistas</c:v>
                </c:pt>
                <c:pt idx="2">
                  <c:v>Los municipios del país son transparentes al informar sobre el uso de sus recursos públicos</c:v>
                </c:pt>
              </c:strCache>
            </c:strRef>
          </c:cat>
          <c:val>
            <c:numRef>
              <c:f>Hoja1!$D$2:$D$4</c:f>
              <c:numCache>
                <c:formatCode>[&lt;=0]\ ;[&lt;0.005]\-;0%</c:formatCode>
                <c:ptCount val="3"/>
                <c:pt idx="0">
                  <c:v>0.206338519768867</c:v>
                </c:pt>
                <c:pt idx="1">
                  <c:v>0.15759503468282399</c:v>
                </c:pt>
                <c:pt idx="2">
                  <c:v>0.13631384079610401</c:v>
                </c:pt>
              </c:numCache>
            </c:numRef>
          </c:val>
          <c:extLst>
            <c:ext xmlns:c16="http://schemas.microsoft.com/office/drawing/2014/chart" uri="{C3380CC4-5D6E-409C-BE32-E72D297353CC}">
              <c16:uniqueId val="{00000002-744B-416D-A188-C305F4B80D58}"/>
            </c:ext>
          </c:extLst>
        </c:ser>
        <c:ser>
          <c:idx val="3"/>
          <c:order val="3"/>
          <c:tx>
            <c:strRef>
              <c:f>Hoja1!$E$1</c:f>
              <c:strCache>
                <c:ptCount val="1"/>
                <c:pt idx="0">
                  <c:v>5. Muy de acuerdo</c:v>
                </c:pt>
              </c:strCache>
            </c:strRef>
          </c:tx>
          <c:spPr>
            <a:solidFill>
              <a:srgbClr val="31849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Barlow Semi Condensed" panose="00000506000000000000" pitchFamily="2" charset="0"/>
                    <a:ea typeface="+mn-ea"/>
                    <a:cs typeface="+mn-cs"/>
                  </a:defRPr>
                </a:pPr>
                <a:endParaRPr lang="es-CL"/>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Los municipios del país cuentan con las herramientas necesarias para prevenir casos de corrupción</c:v>
                </c:pt>
                <c:pt idx="1">
                  <c:v>Las autoridades municipales (alcaldes y concejos municipales) toman decisiones priorizando el interés de la comunidad por sobre sus intereses personales o partidistas</c:v>
                </c:pt>
                <c:pt idx="2">
                  <c:v>Los municipios del país son transparentes al informar sobre el uso de sus recursos públicos</c:v>
                </c:pt>
              </c:strCache>
            </c:strRef>
          </c:cat>
          <c:val>
            <c:numRef>
              <c:f>Hoja1!$E$2:$E$4</c:f>
              <c:numCache>
                <c:formatCode>[&lt;=0]\ ;[&lt;0.005]\-;0%</c:formatCode>
                <c:ptCount val="3"/>
                <c:pt idx="0">
                  <c:v>8.0432681508799994E-2</c:v>
                </c:pt>
                <c:pt idx="1">
                  <c:v>4.5231202604522E-2</c:v>
                </c:pt>
                <c:pt idx="2">
                  <c:v>4.6070298961955997E-2</c:v>
                </c:pt>
              </c:numCache>
            </c:numRef>
          </c:val>
          <c:extLst>
            <c:ext xmlns:c16="http://schemas.microsoft.com/office/drawing/2014/chart" uri="{C3380CC4-5D6E-409C-BE32-E72D297353CC}">
              <c16:uniqueId val="{00000003-744B-416D-A188-C305F4B80D58}"/>
            </c:ext>
          </c:extLst>
        </c:ser>
        <c:dLbls>
          <c:dLblPos val="ctr"/>
          <c:showLegendKey val="0"/>
          <c:showVal val="1"/>
          <c:showCatName val="0"/>
          <c:showSerName val="0"/>
          <c:showPercent val="0"/>
          <c:showBubbleSize val="0"/>
        </c:dLbls>
        <c:gapWidth val="35"/>
        <c:overlap val="100"/>
        <c:axId val="815116127"/>
        <c:axId val="815127359"/>
      </c:barChart>
      <c:catAx>
        <c:axId val="815116127"/>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Barlow Semi Condensed" panose="00000506000000000000" pitchFamily="2" charset="0"/>
                <a:ea typeface="+mn-ea"/>
                <a:cs typeface="+mn-cs"/>
              </a:defRPr>
            </a:pPr>
            <a:endParaRPr lang="es-CL"/>
          </a:p>
        </c:txPr>
        <c:crossAx val="815127359"/>
        <c:crosses val="autoZero"/>
        <c:auto val="1"/>
        <c:lblAlgn val="ctr"/>
        <c:lblOffset val="100"/>
        <c:noMultiLvlLbl val="0"/>
      </c:catAx>
      <c:valAx>
        <c:axId val="815127359"/>
        <c:scaling>
          <c:orientation val="minMax"/>
          <c:max val="0.60000000000000009"/>
          <c:min val="-0.8"/>
        </c:scaling>
        <c:delete val="1"/>
        <c:axPos val="t"/>
        <c:numFmt formatCode="0%" sourceLinked="1"/>
        <c:majorTickMark val="out"/>
        <c:minorTickMark val="none"/>
        <c:tickLblPos val="nextTo"/>
        <c:crossAx val="815116127"/>
        <c:crosses val="autoZero"/>
        <c:crossBetween val="between"/>
      </c:valAx>
      <c:spPr>
        <a:noFill/>
        <a:ln>
          <a:noFill/>
        </a:ln>
        <a:effectLst>
          <a:softEdge rad="0"/>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818878050566587"/>
          <c:y val="1.9833822223480745E-2"/>
          <c:w val="0.51815503337161051"/>
          <c:h val="0.94790499856327093"/>
        </c:manualLayout>
      </c:layout>
      <c:barChart>
        <c:barDir val="bar"/>
        <c:grouping val="clustered"/>
        <c:varyColors val="0"/>
        <c:ser>
          <c:idx val="0"/>
          <c:order val="0"/>
          <c:tx>
            <c:strRef>
              <c:f>Hoja1!$B$1</c:f>
              <c:strCache>
                <c:ptCount val="1"/>
                <c:pt idx="0">
                  <c:v>Serie 1</c:v>
                </c:pt>
              </c:strCache>
            </c:strRef>
          </c:tx>
          <c:spPr>
            <a:solidFill>
              <a:schemeClr val="tx2"/>
            </a:solidFill>
            <a:ln w="41275">
              <a:noFill/>
            </a:ln>
            <a:effectLst/>
          </c:spPr>
          <c:invertIfNegative val="0"/>
          <c:dPt>
            <c:idx val="0"/>
            <c:invertIfNegative val="0"/>
            <c:bubble3D val="0"/>
            <c:spPr>
              <a:solidFill>
                <a:schemeClr val="accent4"/>
              </a:solidFill>
              <a:ln w="41275">
                <a:noFill/>
              </a:ln>
              <a:effectLst/>
            </c:spPr>
            <c:extLst>
              <c:ext xmlns:c16="http://schemas.microsoft.com/office/drawing/2014/chart" uri="{C3380CC4-5D6E-409C-BE32-E72D297353CC}">
                <c16:uniqueId val="{00000001-AEE6-4A3C-9946-9BDD386E1ADF}"/>
              </c:ext>
            </c:extLst>
          </c:dPt>
          <c:dPt>
            <c:idx val="1"/>
            <c:invertIfNegative val="0"/>
            <c:bubble3D val="0"/>
            <c:spPr>
              <a:solidFill>
                <a:schemeClr val="accent4"/>
              </a:solidFill>
              <a:ln w="41275">
                <a:noFill/>
              </a:ln>
              <a:effectLst/>
            </c:spPr>
            <c:extLst>
              <c:ext xmlns:c16="http://schemas.microsoft.com/office/drawing/2014/chart" uri="{C3380CC4-5D6E-409C-BE32-E72D297353CC}">
                <c16:uniqueId val="{00000003-AEE6-4A3C-9946-9BDD386E1ADF}"/>
              </c:ext>
            </c:extLst>
          </c:dPt>
          <c:dPt>
            <c:idx val="2"/>
            <c:invertIfNegative val="0"/>
            <c:bubble3D val="0"/>
            <c:spPr>
              <a:solidFill>
                <a:schemeClr val="accent4"/>
              </a:solidFill>
              <a:ln w="41275">
                <a:noFill/>
              </a:ln>
              <a:effectLst/>
            </c:spPr>
            <c:extLst>
              <c:ext xmlns:c16="http://schemas.microsoft.com/office/drawing/2014/chart" uri="{C3380CC4-5D6E-409C-BE32-E72D297353CC}">
                <c16:uniqueId val="{00000005-AEE6-4A3C-9946-9BDD386E1ADF}"/>
              </c:ext>
            </c:extLst>
          </c:dPt>
          <c:dPt>
            <c:idx val="3"/>
            <c:invertIfNegative val="0"/>
            <c:bubble3D val="0"/>
            <c:spPr>
              <a:solidFill>
                <a:srgbClr val="31849B"/>
              </a:solidFill>
              <a:ln w="41275">
                <a:noFill/>
              </a:ln>
              <a:effectLst/>
            </c:spPr>
            <c:extLst>
              <c:ext xmlns:c16="http://schemas.microsoft.com/office/drawing/2014/chart" uri="{C3380CC4-5D6E-409C-BE32-E72D297353CC}">
                <c16:uniqueId val="{00000007-AEE6-4A3C-9946-9BDD386E1ADF}"/>
              </c:ext>
            </c:extLst>
          </c:dPt>
          <c:dPt>
            <c:idx val="4"/>
            <c:invertIfNegative val="0"/>
            <c:bubble3D val="0"/>
            <c:spPr>
              <a:solidFill>
                <a:srgbClr val="31849B"/>
              </a:solidFill>
              <a:ln w="41275">
                <a:noFill/>
              </a:ln>
              <a:effectLst/>
            </c:spPr>
            <c:extLst>
              <c:ext xmlns:c16="http://schemas.microsoft.com/office/drawing/2014/chart" uri="{C3380CC4-5D6E-409C-BE32-E72D297353CC}">
                <c16:uniqueId val="{00000008-AEE6-4A3C-9946-9BDD386E1ADF}"/>
              </c:ext>
            </c:extLst>
          </c:dPt>
          <c:dPt>
            <c:idx val="5"/>
            <c:invertIfNegative val="0"/>
            <c:bubble3D val="0"/>
            <c:spPr>
              <a:solidFill>
                <a:srgbClr val="31849B"/>
              </a:solidFill>
              <a:ln w="41275">
                <a:noFill/>
              </a:ln>
              <a:effectLst/>
            </c:spPr>
            <c:extLst>
              <c:ext xmlns:c16="http://schemas.microsoft.com/office/drawing/2014/chart" uri="{C3380CC4-5D6E-409C-BE32-E72D297353CC}">
                <c16:uniqueId val="{00000009-AEE6-4A3C-9946-9BDD386E1ADF}"/>
              </c:ext>
            </c:extLst>
          </c:dPt>
          <c:dLbls>
            <c:dLbl>
              <c:idx val="0"/>
              <c:layout>
                <c:manualLayout>
                  <c:x val="-1.0982481693148886E-16"/>
                  <c:y val="-1.6037699353597988E-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EE6-4A3C-9946-9BDD386E1ADF}"/>
                </c:ext>
              </c:extLst>
            </c:dLbl>
            <c:dLbl>
              <c:idx val="1"/>
              <c:layout>
                <c:manualLayout>
                  <c:x val="0"/>
                  <c:y val="6.507309322386721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EE6-4A3C-9946-9BDD386E1ADF}"/>
                </c:ext>
              </c:extLst>
            </c:dLbl>
            <c:numFmt formatCode="0%" sourceLinked="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Barlow Semi Condensed" panose="00000506000000000000" pitchFamily="2" charset="0"/>
                    <a:ea typeface="+mn-ea"/>
                    <a:cs typeface="+mn-cs"/>
                  </a:defRPr>
                </a:pPr>
                <a:endParaRPr lang="es-C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Hoja1!$A$2:$A$7</c:f>
              <c:strCache>
                <c:ptCount val="6"/>
                <c:pt idx="0">
                  <c:v>Fortalecimiento de los controles sobre el uso de los recursos municipales</c:v>
                </c:pt>
                <c:pt idx="1">
                  <c:v>Investigación y sanción de faltas de probidad</c:v>
                </c:pt>
                <c:pt idx="2">
                  <c:v>Transparencia de los criterios para entregar beneficios y ayudas sociales</c:v>
                </c:pt>
                <c:pt idx="3">
                  <c:v>Protección de las personas que denuncian irregularidades municipales</c:v>
                </c:pt>
                <c:pt idx="4">
                  <c:v>Publicación de información comprensible sobre el uso de los recursos municipales</c:v>
                </c:pt>
                <c:pt idx="5">
                  <c:v>Prevención de conflictos entre los intereses personales de las autoridades y sus responsabilidades públicas</c:v>
                </c:pt>
              </c:strCache>
            </c:strRef>
          </c:cat>
          <c:val>
            <c:numRef>
              <c:f>Hoja1!$B$2:$B$7</c:f>
              <c:numCache>
                <c:formatCode>[&lt;=0]\ ;[&lt;0.005]\-;0%</c:formatCode>
                <c:ptCount val="6"/>
                <c:pt idx="0">
                  <c:v>0.56234248604549197</c:v>
                </c:pt>
                <c:pt idx="1">
                  <c:v>0.50755857175758901</c:v>
                </c:pt>
                <c:pt idx="2">
                  <c:v>0.49632539228337402</c:v>
                </c:pt>
                <c:pt idx="3">
                  <c:v>0.43955455812312899</c:v>
                </c:pt>
                <c:pt idx="4">
                  <c:v>0.38924336636090401</c:v>
                </c:pt>
                <c:pt idx="5">
                  <c:v>0.35703973093161401</c:v>
                </c:pt>
              </c:numCache>
            </c:numRef>
          </c:val>
          <c:extLst>
            <c:ext xmlns:c16="http://schemas.microsoft.com/office/drawing/2014/chart" uri="{C3380CC4-5D6E-409C-BE32-E72D297353CC}">
              <c16:uniqueId val="{00000006-AEE6-4A3C-9946-9BDD386E1ADF}"/>
            </c:ext>
          </c:extLst>
        </c:ser>
        <c:dLbls>
          <c:dLblPos val="outEnd"/>
          <c:showLegendKey val="0"/>
          <c:showVal val="1"/>
          <c:showCatName val="0"/>
          <c:showSerName val="0"/>
          <c:showPercent val="0"/>
          <c:showBubbleSize val="0"/>
        </c:dLbls>
        <c:gapWidth val="35"/>
        <c:axId val="341167088"/>
        <c:axId val="341174768"/>
      </c:barChart>
      <c:catAx>
        <c:axId val="341167088"/>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Barlow Semi Condensed" panose="00000506000000000000" pitchFamily="2" charset="0"/>
                <a:ea typeface="+mn-ea"/>
                <a:cs typeface="+mn-cs"/>
              </a:defRPr>
            </a:pPr>
            <a:endParaRPr lang="es-CL"/>
          </a:p>
        </c:txPr>
        <c:crossAx val="341174768"/>
        <c:crosses val="autoZero"/>
        <c:auto val="1"/>
        <c:lblAlgn val="ctr"/>
        <c:lblOffset val="100"/>
        <c:noMultiLvlLbl val="0"/>
      </c:catAx>
      <c:valAx>
        <c:axId val="341174768"/>
        <c:scaling>
          <c:orientation val="minMax"/>
          <c:max val="0.8"/>
        </c:scaling>
        <c:delete val="1"/>
        <c:axPos val="t"/>
        <c:numFmt formatCode="[&lt;=0]\ ;[&lt;0.005]\-;0%" sourceLinked="1"/>
        <c:majorTickMark val="out"/>
        <c:minorTickMark val="none"/>
        <c:tickLblPos val="nextTo"/>
        <c:crossAx val="3411670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Barlow Semi Condensed" panose="00000506000000000000" pitchFamily="2" charset="0"/>
        </a:defRPr>
      </a:pPr>
      <a:endParaRPr lang="es-CL"/>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818878050566587"/>
          <c:y val="1.9833822223480745E-2"/>
          <c:w val="0.51815503337161051"/>
          <c:h val="0.94790499856327093"/>
        </c:manualLayout>
      </c:layout>
      <c:barChart>
        <c:barDir val="bar"/>
        <c:grouping val="clustered"/>
        <c:varyColors val="0"/>
        <c:ser>
          <c:idx val="0"/>
          <c:order val="0"/>
          <c:tx>
            <c:strRef>
              <c:f>Hoja1!$B$1</c:f>
              <c:strCache>
                <c:ptCount val="1"/>
                <c:pt idx="0">
                  <c:v>Serie 1</c:v>
                </c:pt>
              </c:strCache>
            </c:strRef>
          </c:tx>
          <c:spPr>
            <a:solidFill>
              <a:srgbClr val="31849B"/>
            </a:solidFill>
            <a:ln w="41275">
              <a:noFill/>
            </a:ln>
            <a:effectLst/>
          </c:spPr>
          <c:invertIfNegative val="0"/>
          <c:dPt>
            <c:idx val="0"/>
            <c:invertIfNegative val="0"/>
            <c:bubble3D val="0"/>
            <c:spPr>
              <a:solidFill>
                <a:schemeClr val="accent4"/>
              </a:solidFill>
              <a:ln w="41275">
                <a:noFill/>
              </a:ln>
              <a:effectLst/>
            </c:spPr>
            <c:extLst>
              <c:ext xmlns:c16="http://schemas.microsoft.com/office/drawing/2014/chart" uri="{C3380CC4-5D6E-409C-BE32-E72D297353CC}">
                <c16:uniqueId val="{00000001-AEE6-4A3C-9946-9BDD386E1ADF}"/>
              </c:ext>
            </c:extLst>
          </c:dPt>
          <c:dPt>
            <c:idx val="1"/>
            <c:invertIfNegative val="0"/>
            <c:bubble3D val="0"/>
            <c:spPr>
              <a:solidFill>
                <a:srgbClr val="31849B"/>
              </a:solidFill>
              <a:ln w="41275">
                <a:noFill/>
              </a:ln>
              <a:effectLst/>
            </c:spPr>
            <c:extLst>
              <c:ext xmlns:c16="http://schemas.microsoft.com/office/drawing/2014/chart" uri="{C3380CC4-5D6E-409C-BE32-E72D297353CC}">
                <c16:uniqueId val="{00000003-AEE6-4A3C-9946-9BDD386E1ADF}"/>
              </c:ext>
            </c:extLst>
          </c:dPt>
          <c:dPt>
            <c:idx val="2"/>
            <c:invertIfNegative val="0"/>
            <c:bubble3D val="0"/>
            <c:spPr>
              <a:solidFill>
                <a:srgbClr val="31849B"/>
              </a:solidFill>
              <a:ln w="41275">
                <a:noFill/>
              </a:ln>
              <a:effectLst/>
            </c:spPr>
            <c:extLst>
              <c:ext xmlns:c16="http://schemas.microsoft.com/office/drawing/2014/chart" uri="{C3380CC4-5D6E-409C-BE32-E72D297353CC}">
                <c16:uniqueId val="{00000005-AEE6-4A3C-9946-9BDD386E1ADF}"/>
              </c:ext>
            </c:extLst>
          </c:dPt>
          <c:dPt>
            <c:idx val="3"/>
            <c:invertIfNegative val="0"/>
            <c:bubble3D val="0"/>
            <c:spPr>
              <a:solidFill>
                <a:srgbClr val="31849B"/>
              </a:solidFill>
              <a:ln w="41275">
                <a:noFill/>
              </a:ln>
              <a:effectLst/>
            </c:spPr>
            <c:extLst>
              <c:ext xmlns:c16="http://schemas.microsoft.com/office/drawing/2014/chart" uri="{C3380CC4-5D6E-409C-BE32-E72D297353CC}">
                <c16:uniqueId val="{00000007-AEE6-4A3C-9946-9BDD386E1ADF}"/>
              </c:ext>
            </c:extLst>
          </c:dPt>
          <c:dPt>
            <c:idx val="4"/>
            <c:invertIfNegative val="0"/>
            <c:bubble3D val="0"/>
            <c:spPr>
              <a:solidFill>
                <a:srgbClr val="31849B"/>
              </a:solidFill>
              <a:ln w="41275">
                <a:noFill/>
              </a:ln>
              <a:effectLst/>
            </c:spPr>
            <c:extLst>
              <c:ext xmlns:c16="http://schemas.microsoft.com/office/drawing/2014/chart" uri="{C3380CC4-5D6E-409C-BE32-E72D297353CC}">
                <c16:uniqueId val="{00000008-AEE6-4A3C-9946-9BDD386E1ADF}"/>
              </c:ext>
            </c:extLst>
          </c:dPt>
          <c:dLbls>
            <c:dLbl>
              <c:idx val="0"/>
              <c:layout>
                <c:manualLayout>
                  <c:x val="-1.0982481693148886E-16"/>
                  <c:y val="-1.6037699353597988E-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EE6-4A3C-9946-9BDD386E1ADF}"/>
                </c:ext>
              </c:extLst>
            </c:dLbl>
            <c:dLbl>
              <c:idx val="1"/>
              <c:layout>
                <c:manualLayout>
                  <c:x val="0"/>
                  <c:y val="6.507309322386721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EE6-4A3C-9946-9BDD386E1ADF}"/>
                </c:ext>
              </c:extLst>
            </c:dLbl>
            <c:numFmt formatCode="0%" sourceLinked="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Barlow Semi Condensed" panose="00000506000000000000" pitchFamily="2" charset="0"/>
                    <a:ea typeface="+mn-ea"/>
                    <a:cs typeface="+mn-cs"/>
                  </a:defRPr>
                </a:pPr>
                <a:endParaRPr lang="es-CL"/>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Hoja1!$A$2:$A$6</c:f>
              <c:strCache>
                <c:ptCount val="5"/>
                <c:pt idx="0">
                  <c:v>Transparencia de los criterios utilizados para seleccionar funcionarios</c:v>
                </c:pt>
                <c:pt idx="1">
                  <c:v>Selección de funcionarios según sus capacidades y experiencia</c:v>
                </c:pt>
                <c:pt idx="2">
                  <c:v>Mecanismos de control para prevenir la corrupción</c:v>
                </c:pt>
                <c:pt idx="3">
                  <c:v>Procedimientos claros para investigar y sancionar faltas de probidad</c:v>
                </c:pt>
                <c:pt idx="4">
                  <c:v>Protección de los funcionarios que denuncian irregularidades</c:v>
                </c:pt>
              </c:strCache>
            </c:strRef>
          </c:cat>
          <c:val>
            <c:numRef>
              <c:f>Hoja1!$B$2:$B$6</c:f>
              <c:numCache>
                <c:formatCode>[&lt;=0]\ ;[&lt;0.005]\-;0%</c:formatCode>
                <c:ptCount val="5"/>
                <c:pt idx="0">
                  <c:v>0.61055511881980495</c:v>
                </c:pt>
                <c:pt idx="1">
                  <c:v>0.55536234307060695</c:v>
                </c:pt>
                <c:pt idx="2">
                  <c:v>0.55007837358815104</c:v>
                </c:pt>
                <c:pt idx="3">
                  <c:v>0.53146238627063602</c:v>
                </c:pt>
                <c:pt idx="4">
                  <c:v>0.47601922145666498</c:v>
                </c:pt>
              </c:numCache>
            </c:numRef>
          </c:val>
          <c:extLst>
            <c:ext xmlns:c16="http://schemas.microsoft.com/office/drawing/2014/chart" uri="{C3380CC4-5D6E-409C-BE32-E72D297353CC}">
              <c16:uniqueId val="{00000006-AEE6-4A3C-9946-9BDD386E1ADF}"/>
            </c:ext>
          </c:extLst>
        </c:ser>
        <c:dLbls>
          <c:dLblPos val="outEnd"/>
          <c:showLegendKey val="0"/>
          <c:showVal val="1"/>
          <c:showCatName val="0"/>
          <c:showSerName val="0"/>
          <c:showPercent val="0"/>
          <c:showBubbleSize val="0"/>
        </c:dLbls>
        <c:gapWidth val="35"/>
        <c:axId val="341167088"/>
        <c:axId val="341174768"/>
      </c:barChart>
      <c:catAx>
        <c:axId val="341167088"/>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Barlow Semi Condensed" panose="00000506000000000000" pitchFamily="2" charset="0"/>
                <a:ea typeface="+mn-ea"/>
                <a:cs typeface="+mn-cs"/>
              </a:defRPr>
            </a:pPr>
            <a:endParaRPr lang="es-CL"/>
          </a:p>
        </c:txPr>
        <c:crossAx val="341174768"/>
        <c:crosses val="autoZero"/>
        <c:auto val="1"/>
        <c:lblAlgn val="ctr"/>
        <c:lblOffset val="100"/>
        <c:noMultiLvlLbl val="0"/>
      </c:catAx>
      <c:valAx>
        <c:axId val="341174768"/>
        <c:scaling>
          <c:orientation val="minMax"/>
          <c:max val="0.8"/>
        </c:scaling>
        <c:delete val="1"/>
        <c:axPos val="t"/>
        <c:numFmt formatCode="[&lt;=0]\ ;[&lt;0.005]\-;0%" sourceLinked="1"/>
        <c:majorTickMark val="out"/>
        <c:minorTickMark val="none"/>
        <c:tickLblPos val="nextTo"/>
        <c:crossAx val="3411670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Barlow Semi Condensed" panose="00000506000000000000" pitchFamily="2" charset="0"/>
        </a:defRPr>
      </a:pPr>
      <a:endParaRPr lang="es-CL"/>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093130444104766"/>
          <c:y val="0.152524218681341"/>
          <c:w val="0.53080061397822809"/>
          <c:h val="0.87595248967583927"/>
        </c:manualLayout>
      </c:layout>
      <c:pieChart>
        <c:varyColors val="1"/>
        <c:ser>
          <c:idx val="0"/>
          <c:order val="0"/>
          <c:tx>
            <c:strRef>
              <c:f>Hoja1!$B$1</c:f>
              <c:strCache>
                <c:ptCount val="1"/>
                <c:pt idx="0">
                  <c:v>Ventas</c:v>
                </c:pt>
              </c:strCache>
            </c:strRef>
          </c:tx>
          <c:dPt>
            <c:idx val="0"/>
            <c:bubble3D val="0"/>
            <c:spPr>
              <a:solidFill>
                <a:srgbClr val="31849B"/>
              </a:solidFill>
              <a:ln w="19050">
                <a:solidFill>
                  <a:schemeClr val="lt1"/>
                </a:solidFill>
              </a:ln>
              <a:effectLst/>
            </c:spPr>
            <c:extLst>
              <c:ext xmlns:c16="http://schemas.microsoft.com/office/drawing/2014/chart" uri="{C3380CC4-5D6E-409C-BE32-E72D297353CC}">
                <c16:uniqueId val="{00000001-3AB0-415E-942A-39B463530A7B}"/>
              </c:ext>
            </c:extLst>
          </c:dPt>
          <c:dPt>
            <c:idx val="1"/>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3-3AB0-415E-942A-39B463530A7B}"/>
              </c:ext>
            </c:extLst>
          </c:dPt>
          <c:dLbls>
            <c:dLbl>
              <c:idx val="0"/>
              <c:layout>
                <c:manualLayout>
                  <c:x val="-0.22909648361150967"/>
                  <c:y val="0.2202435050668253"/>
                </c:manualLayout>
              </c:layout>
              <c:tx>
                <c:rich>
                  <a:bodyPr rot="0" spcFirstLastPara="1" vertOverflow="ellipsis" vert="horz" wrap="square" anchor="ctr" anchorCtr="1"/>
                  <a:lstStyle/>
                  <a:p>
                    <a:pPr>
                      <a:defRPr sz="2400" b="0" i="0" u="none" strike="noStrike" kern="1200" baseline="0">
                        <a:solidFill>
                          <a:schemeClr val="bg1"/>
                        </a:solidFill>
                        <a:latin typeface="Barlow Semi Condensed" panose="00000506000000000000" pitchFamily="2" charset="0"/>
                        <a:ea typeface="+mn-ea"/>
                        <a:cs typeface="+mn-cs"/>
                      </a:defRPr>
                    </a:pPr>
                    <a:fld id="{26D846DD-B4D8-485C-BACA-5CD9A3878AEA}" type="CATEGORYNAME">
                      <a:rPr lang="en-US" sz="2400" b="0">
                        <a:latin typeface="Barlow Semi Condensed" panose="00000506000000000000" pitchFamily="2" charset="0"/>
                      </a:rPr>
                      <a:pPr>
                        <a:defRPr sz="2400" b="0">
                          <a:solidFill>
                            <a:schemeClr val="bg1"/>
                          </a:solidFill>
                          <a:latin typeface="Barlow Semi Condensed" panose="00000506000000000000" pitchFamily="2" charset="0"/>
                        </a:defRPr>
                      </a:pPr>
                      <a:t>[NOMBRE DE CATEGORÍA]</a:t>
                    </a:fld>
                    <a:r>
                      <a:rPr lang="en-US" sz="2400" b="0" baseline="0" dirty="0">
                        <a:latin typeface="Barlow Semi Condensed" panose="00000506000000000000" pitchFamily="2" charset="0"/>
                      </a:rPr>
                      <a:t>
</a:t>
                    </a:r>
                    <a:fld id="{FA9FB6BB-2C63-403A-8FDF-D68C288A41D2}" type="VALUE">
                      <a:rPr lang="en-US" sz="2400" b="0" baseline="0">
                        <a:latin typeface="Barlow Semi Condensed" panose="00000506000000000000" pitchFamily="2" charset="0"/>
                      </a:rPr>
                      <a:pPr>
                        <a:defRPr sz="2400" b="0">
                          <a:solidFill>
                            <a:schemeClr val="bg1"/>
                          </a:solidFill>
                          <a:latin typeface="Barlow Semi Condensed" panose="00000506000000000000" pitchFamily="2" charset="0"/>
                        </a:defRPr>
                      </a:pPr>
                      <a:t>[VALOR]</a:t>
                    </a:fld>
                    <a:endParaRPr lang="en-US" sz="2400" b="0" baseline="0" dirty="0">
                      <a:latin typeface="Barlow Semi Condensed" panose="00000506000000000000" pitchFamily="2" charset="0"/>
                    </a:endParaRPr>
                  </a:p>
                </c:rich>
              </c:tx>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Barlow Semi Condensed" panose="00000506000000000000" pitchFamily="2" charset="0"/>
                      <a:ea typeface="+mn-ea"/>
                      <a:cs typeface="+mn-cs"/>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20026921894557334"/>
                      <c:h val="0.25237833197001142"/>
                    </c:manualLayout>
                  </c15:layout>
                  <c15:dlblFieldTable/>
                  <c15:showDataLabelsRange val="0"/>
                </c:ext>
                <c:ext xmlns:c16="http://schemas.microsoft.com/office/drawing/2014/chart" uri="{C3380CC4-5D6E-409C-BE32-E72D297353CC}">
                  <c16:uniqueId val="{00000001-3AB0-415E-942A-39B463530A7B}"/>
                </c:ext>
              </c:extLst>
            </c:dLbl>
            <c:dLbl>
              <c:idx val="1"/>
              <c:layout>
                <c:manualLayout>
                  <c:x val="0.19388733840296077"/>
                  <c:y val="-0.18431616449098517"/>
                </c:manualLayout>
              </c:layout>
              <c:tx>
                <c:rich>
                  <a:bodyPr rot="0" spcFirstLastPara="1" vertOverflow="ellipsis" vert="horz" wrap="square" anchor="ctr" anchorCtr="1"/>
                  <a:lstStyle/>
                  <a:p>
                    <a:pPr>
                      <a:defRPr sz="2400" b="0" i="0" u="none" strike="noStrike" kern="1200" baseline="0">
                        <a:solidFill>
                          <a:schemeClr val="bg1"/>
                        </a:solidFill>
                        <a:latin typeface="Barlow Semi Condensed" panose="00000506000000000000" pitchFamily="2" charset="0"/>
                        <a:ea typeface="+mn-ea"/>
                        <a:cs typeface="+mn-cs"/>
                      </a:defRPr>
                    </a:pPr>
                    <a:fld id="{7B3BA610-3747-41BC-9045-C99775FB164B}" type="CATEGORYNAME">
                      <a:rPr lang="en-US" sz="2400" b="0">
                        <a:latin typeface="Barlow Semi Condensed" panose="00000506000000000000" pitchFamily="2" charset="0"/>
                      </a:rPr>
                      <a:pPr>
                        <a:defRPr sz="2400" b="0">
                          <a:solidFill>
                            <a:schemeClr val="bg1"/>
                          </a:solidFill>
                          <a:latin typeface="Barlow Semi Condensed" panose="00000506000000000000" pitchFamily="2" charset="0"/>
                        </a:defRPr>
                      </a:pPr>
                      <a:t>[NOMBRE DE CATEGORÍA]</a:t>
                    </a:fld>
                    <a:r>
                      <a:rPr lang="en-US" sz="2400" b="0" baseline="0" dirty="0">
                        <a:latin typeface="Barlow Semi Condensed" panose="00000506000000000000" pitchFamily="2" charset="0"/>
                      </a:rPr>
                      <a:t>
</a:t>
                    </a:r>
                    <a:fld id="{E607787C-CC14-4B61-9157-EAC2019F4AA8}" type="VALUE">
                      <a:rPr lang="en-US" sz="2400" b="0" baseline="0">
                        <a:latin typeface="Barlow Semi Condensed" panose="00000506000000000000" pitchFamily="2" charset="0"/>
                      </a:rPr>
                      <a:pPr>
                        <a:defRPr sz="2400" b="0">
                          <a:solidFill>
                            <a:schemeClr val="bg1"/>
                          </a:solidFill>
                          <a:latin typeface="Barlow Semi Condensed" panose="00000506000000000000" pitchFamily="2" charset="0"/>
                        </a:defRPr>
                      </a:pPr>
                      <a:t>[VALOR]</a:t>
                    </a:fld>
                    <a:endParaRPr lang="en-US" sz="2400" b="0" baseline="0" dirty="0">
                      <a:latin typeface="Barlow Semi Condensed" panose="00000506000000000000" pitchFamily="2" charset="0"/>
                    </a:endParaRPr>
                  </a:p>
                </c:rich>
              </c:tx>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Barlow Semi Condensed" panose="00000506000000000000" pitchFamily="2" charset="0"/>
                      <a:ea typeface="+mn-ea"/>
                      <a:cs typeface="+mn-cs"/>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3AB0-415E-942A-39B463530A7B}"/>
                </c:ext>
              </c:extLst>
            </c:dLbl>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Barlow Semi Condensed" panose="00000506000000000000" pitchFamily="2" charset="0"/>
                    <a:ea typeface="+mn-ea"/>
                    <a:cs typeface="+mn-cs"/>
                  </a:defRPr>
                </a:pPr>
                <a:endParaRPr lang="es-CL"/>
              </a:p>
            </c:txPr>
            <c:dLblPos val="ct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Hoja1!$A$2:$A$3</c:f>
              <c:strCache>
                <c:ptCount val="2"/>
                <c:pt idx="0">
                  <c:v>Sí</c:v>
                </c:pt>
                <c:pt idx="1">
                  <c:v>No</c:v>
                </c:pt>
              </c:strCache>
            </c:strRef>
          </c:cat>
          <c:val>
            <c:numRef>
              <c:f>Hoja1!$B$2:$B$3</c:f>
              <c:numCache>
                <c:formatCode>[&lt;=0]\ ;[&lt;0.005]\-;0%</c:formatCode>
                <c:ptCount val="2"/>
                <c:pt idx="0">
                  <c:v>0.500335570551389</c:v>
                </c:pt>
                <c:pt idx="1">
                  <c:v>0.499664429448618</c:v>
                </c:pt>
              </c:numCache>
            </c:numRef>
          </c:val>
          <c:extLst>
            <c:ext xmlns:c16="http://schemas.microsoft.com/office/drawing/2014/chart" uri="{C3380CC4-5D6E-409C-BE32-E72D297353CC}">
              <c16:uniqueId val="{00000006-3AB0-415E-942A-39B463530A7B}"/>
            </c:ext>
          </c:extLst>
        </c:ser>
        <c:dLbls>
          <c:dLblPos val="ctr"/>
          <c:showLegendKey val="0"/>
          <c:showVal val="1"/>
          <c:showCatName val="0"/>
          <c:showSerName val="0"/>
          <c:showPercent val="0"/>
          <c:showBubbleSize val="0"/>
          <c:showLeaderLines val="1"/>
        </c:dLbls>
        <c:firstSliceAng val="322"/>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latin typeface="Barlow" panose="00000500000000000000" pitchFamily="2" charset="0"/>
        </a:defRPr>
      </a:pPr>
      <a:endParaRPr lang="es-CL"/>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85334842117472"/>
          <c:y val="0.14813688937440669"/>
          <c:w val="0.58586959989402454"/>
          <c:h val="0.83396522640261384"/>
        </c:manualLayout>
      </c:layout>
      <c:barChart>
        <c:barDir val="bar"/>
        <c:grouping val="stacked"/>
        <c:varyColors val="0"/>
        <c:ser>
          <c:idx val="0"/>
          <c:order val="0"/>
          <c:tx>
            <c:strRef>
              <c:f>Feuil1!$A$2</c:f>
              <c:strCache>
                <c:ptCount val="1"/>
                <c:pt idx="0">
                  <c:v>Confianza</c:v>
                </c:pt>
              </c:strCache>
            </c:strRef>
          </c:tx>
          <c:spPr>
            <a:solidFill>
              <a:srgbClr val="31849B"/>
            </a:solidFill>
            <a:ln w="63500">
              <a:noFill/>
            </a:ln>
            <a:effectLst/>
          </c:spPr>
          <c:invertIfNegative val="0"/>
          <c:dLbls>
            <c:numFmt formatCode="0%;0%" sourceLinked="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Barlow Semi Condensed" panose="00000506000000000000" pitchFamily="2" charset="0"/>
                    <a:ea typeface="+mn-ea"/>
                    <a:cs typeface="+mn-cs"/>
                  </a:defRPr>
                </a:pPr>
                <a:endParaRPr lang="es-CL"/>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Feuil1!$B$1:$O$1</c:f>
              <c:strCache>
                <c:ptCount val="14"/>
                <c:pt idx="0">
                  <c:v>Total</c:v>
                </c:pt>
                <c:pt idx="1">
                  <c:v>Hombre</c:v>
                </c:pt>
                <c:pt idx="2">
                  <c:v>Mujer</c:v>
                </c:pt>
                <c:pt idx="3">
                  <c:v>18 a 29 años</c:v>
                </c:pt>
                <c:pt idx="4">
                  <c:v>30 a 50 años</c:v>
                </c:pt>
                <c:pt idx="5">
                  <c:v>51 o más</c:v>
                </c:pt>
                <c:pt idx="6">
                  <c:v>C1a - C1b - C2</c:v>
                </c:pt>
                <c:pt idx="7">
                  <c:v>C3 – D</c:v>
                </c:pt>
                <c:pt idx="8">
                  <c:v>RM</c:v>
                </c:pt>
                <c:pt idx="9">
                  <c:v>Regiones</c:v>
                </c:pt>
                <c:pt idx="10">
                  <c:v>Derecha</c:v>
                </c:pt>
                <c:pt idx="11">
                  <c:v>Centro</c:v>
                </c:pt>
                <c:pt idx="12">
                  <c:v>Izquierda</c:v>
                </c:pt>
                <c:pt idx="13">
                  <c:v>Ninguna</c:v>
                </c:pt>
              </c:strCache>
            </c:strRef>
          </c:cat>
          <c:val>
            <c:numRef>
              <c:f>Feuil1!$B$2:$O$2</c:f>
              <c:numCache>
                <c:formatCode>[&lt;=0]\ ;[&lt;0.005]\-;0%</c:formatCode>
                <c:ptCount val="14"/>
                <c:pt idx="0">
                  <c:v>0.500335570551389</c:v>
                </c:pt>
                <c:pt idx="1">
                  <c:v>0.503574407856897</c:v>
                </c:pt>
                <c:pt idx="2">
                  <c:v>0.49495657220127898</c:v>
                </c:pt>
                <c:pt idx="3">
                  <c:v>0.46160834349124202</c:v>
                </c:pt>
                <c:pt idx="4">
                  <c:v>0.48250614566528299</c:v>
                </c:pt>
                <c:pt idx="5">
                  <c:v>0.54607279757497096</c:v>
                </c:pt>
                <c:pt idx="6">
                  <c:v>0.54447027447123297</c:v>
                </c:pt>
                <c:pt idx="7">
                  <c:v>0.47736806283433197</c:v>
                </c:pt>
                <c:pt idx="8">
                  <c:v>0.50095499504282304</c:v>
                </c:pt>
                <c:pt idx="9">
                  <c:v>0.49991387143506999</c:v>
                </c:pt>
                <c:pt idx="10">
                  <c:v>0.58026777196408397</c:v>
                </c:pt>
                <c:pt idx="11">
                  <c:v>0.65280142902649396</c:v>
                </c:pt>
                <c:pt idx="12">
                  <c:v>0.50215951208585896</c:v>
                </c:pt>
                <c:pt idx="13">
                  <c:v>0.398002622550301</c:v>
                </c:pt>
              </c:numCache>
            </c:numRef>
          </c:val>
          <c:extLst>
            <c:ext xmlns:c16="http://schemas.microsoft.com/office/drawing/2014/chart" uri="{C3380CC4-5D6E-409C-BE32-E72D297353CC}">
              <c16:uniqueId val="{00000001-2AA3-4FAD-A2A5-828F44934782}"/>
            </c:ext>
          </c:extLst>
        </c:ser>
        <c:dLbls>
          <c:dLblPos val="ctr"/>
          <c:showLegendKey val="0"/>
          <c:showVal val="1"/>
          <c:showCatName val="0"/>
          <c:showSerName val="0"/>
          <c:showPercent val="0"/>
          <c:showBubbleSize val="0"/>
        </c:dLbls>
        <c:gapWidth val="35"/>
        <c:overlap val="100"/>
        <c:axId val="1976433632"/>
        <c:axId val="1976421664"/>
      </c:barChart>
      <c:catAx>
        <c:axId val="1976433632"/>
        <c:scaling>
          <c:orientation val="maxMin"/>
        </c:scaling>
        <c:delete val="0"/>
        <c:axPos val="l"/>
        <c:numFmt formatCode="General" sourceLinked="1"/>
        <c:majorTickMark val="out"/>
        <c:minorTickMark val="none"/>
        <c:tickLblPos val="low"/>
        <c:spPr>
          <a:noFill/>
          <a:ln w="9525" cap="flat" cmpd="sng" algn="ctr">
            <a:solidFill>
              <a:schemeClr val="bg1">
                <a:lumMod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Barlow Semi Condensed" panose="00000506000000000000" pitchFamily="2" charset="0"/>
                <a:ea typeface="+mn-ea"/>
                <a:cs typeface="+mn-cs"/>
              </a:defRPr>
            </a:pPr>
            <a:endParaRPr lang="es-CL"/>
          </a:p>
        </c:txPr>
        <c:crossAx val="1976421664"/>
        <c:crosses val="autoZero"/>
        <c:auto val="1"/>
        <c:lblAlgn val="ctr"/>
        <c:lblOffset val="200"/>
        <c:noMultiLvlLbl val="0"/>
      </c:catAx>
      <c:valAx>
        <c:axId val="1976421664"/>
        <c:scaling>
          <c:orientation val="minMax"/>
          <c:max val="0.8"/>
          <c:min val="0"/>
        </c:scaling>
        <c:delete val="0"/>
        <c:axPos val="t"/>
        <c:numFmt formatCode="[&lt;=0]\ ;[&lt;0.005]\-;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Barlow Semi Condensed" panose="00000506000000000000" pitchFamily="2" charset="0"/>
                <a:ea typeface="+mn-ea"/>
                <a:cs typeface="+mn-cs"/>
              </a:defRPr>
            </a:pPr>
            <a:endParaRPr lang="es-CL"/>
          </a:p>
        </c:txPr>
        <c:crossAx val="1976433632"/>
        <c:crosses val="autoZero"/>
        <c:crossBetween val="between"/>
        <c:majorUnit val="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Barlow Semi Condensed" panose="00000506000000000000" pitchFamily="2" charset="0"/>
        </a:defRPr>
      </a:pPr>
      <a:endParaRPr lang="es-CL"/>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7371683388739979E-2"/>
          <c:y val="0.1088455267126486"/>
          <c:w val="0.9271933037647746"/>
          <c:h val="0.62966125957850738"/>
        </c:manualLayout>
      </c:layout>
      <c:barChart>
        <c:barDir val="col"/>
        <c:grouping val="clustered"/>
        <c:varyColors val="0"/>
        <c:ser>
          <c:idx val="0"/>
          <c:order val="0"/>
          <c:tx>
            <c:strRef>
              <c:f>Feuil1!$B$1</c:f>
              <c:strCache>
                <c:ptCount val="1"/>
                <c:pt idx="0">
                  <c:v>Columna1</c:v>
                </c:pt>
              </c:strCache>
            </c:strRef>
          </c:tx>
          <c:spPr>
            <a:solidFill>
              <a:srgbClr val="31849B"/>
            </a:solidFill>
            <a:ln w="19050">
              <a:noFill/>
            </a:ln>
            <a:effectLst/>
          </c:spPr>
          <c:invertIfNegative val="0"/>
          <c:dPt>
            <c:idx val="0"/>
            <c:invertIfNegative val="0"/>
            <c:bubble3D val="0"/>
            <c:spPr>
              <a:solidFill>
                <a:srgbClr val="31849B"/>
              </a:solidFill>
              <a:ln w="19050">
                <a:noFill/>
              </a:ln>
              <a:effectLst/>
            </c:spPr>
            <c:extLst>
              <c:ext xmlns:c16="http://schemas.microsoft.com/office/drawing/2014/chart" uri="{C3380CC4-5D6E-409C-BE32-E72D297353CC}">
                <c16:uniqueId val="{00000001-D0CD-431D-86D6-B688FB614526}"/>
              </c:ext>
            </c:extLst>
          </c:dPt>
          <c:dPt>
            <c:idx val="1"/>
            <c:invertIfNegative val="0"/>
            <c:bubble3D val="0"/>
            <c:spPr>
              <a:solidFill>
                <a:srgbClr val="31849B"/>
              </a:solidFill>
              <a:ln w="19050">
                <a:noFill/>
              </a:ln>
              <a:effectLst/>
            </c:spPr>
            <c:extLst>
              <c:ext xmlns:c16="http://schemas.microsoft.com/office/drawing/2014/chart" uri="{C3380CC4-5D6E-409C-BE32-E72D297353CC}">
                <c16:uniqueId val="{00000003-D0CD-431D-86D6-B688FB614526}"/>
              </c:ext>
            </c:extLst>
          </c:dPt>
          <c:dPt>
            <c:idx val="2"/>
            <c:invertIfNegative val="0"/>
            <c:bubble3D val="0"/>
            <c:spPr>
              <a:solidFill>
                <a:schemeClr val="bg1">
                  <a:lumMod val="75000"/>
                </a:schemeClr>
              </a:solidFill>
              <a:ln w="19050">
                <a:noFill/>
              </a:ln>
              <a:effectLst/>
            </c:spPr>
            <c:extLst>
              <c:ext xmlns:c16="http://schemas.microsoft.com/office/drawing/2014/chart" uri="{C3380CC4-5D6E-409C-BE32-E72D297353CC}">
                <c16:uniqueId val="{00000005-D0CD-431D-86D6-B688FB614526}"/>
              </c:ext>
            </c:extLst>
          </c:dPt>
          <c:dPt>
            <c:idx val="3"/>
            <c:invertIfNegative val="0"/>
            <c:bubble3D val="0"/>
            <c:spPr>
              <a:solidFill>
                <a:schemeClr val="bg1">
                  <a:lumMod val="75000"/>
                </a:schemeClr>
              </a:solidFill>
              <a:ln w="19050">
                <a:noFill/>
              </a:ln>
              <a:effectLst/>
            </c:spPr>
            <c:extLst>
              <c:ext xmlns:c16="http://schemas.microsoft.com/office/drawing/2014/chart" uri="{C3380CC4-5D6E-409C-BE32-E72D297353CC}">
                <c16:uniqueId val="{00000000-A898-4D0E-B530-C8C516EDE7DE}"/>
              </c:ext>
            </c:extLst>
          </c:dPt>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Barlow Semi Condensed" panose="00000506000000000000" pitchFamily="2" charset="0"/>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Feuil1!$A$2:$A$5</c:f>
              <c:strCache>
                <c:ptCount val="4"/>
                <c:pt idx="0">
                  <c:v>Mucho</c:v>
                </c:pt>
                <c:pt idx="1">
                  <c:v>Bastante</c:v>
                </c:pt>
                <c:pt idx="2">
                  <c:v>Algo</c:v>
                </c:pt>
                <c:pt idx="3">
                  <c:v>Nada</c:v>
                </c:pt>
              </c:strCache>
            </c:strRef>
          </c:cat>
          <c:val>
            <c:numRef>
              <c:f>Feuil1!$B$2:$B$5</c:f>
              <c:numCache>
                <c:formatCode>[&lt;=0]\ ;[&lt;0.005]\-;0%</c:formatCode>
                <c:ptCount val="4"/>
                <c:pt idx="0">
                  <c:v>7.1582370049251998E-2</c:v>
                </c:pt>
                <c:pt idx="1">
                  <c:v>0.25908100975124498</c:v>
                </c:pt>
                <c:pt idx="2">
                  <c:v>0.63</c:v>
                </c:pt>
                <c:pt idx="3">
                  <c:v>4.4574090865936E-2</c:v>
                </c:pt>
              </c:numCache>
            </c:numRef>
          </c:val>
          <c:extLst>
            <c:ext xmlns:c16="http://schemas.microsoft.com/office/drawing/2014/chart" uri="{C3380CC4-5D6E-409C-BE32-E72D297353CC}">
              <c16:uniqueId val="{00000006-D0CD-431D-86D6-B688FB614526}"/>
            </c:ext>
          </c:extLst>
        </c:ser>
        <c:dLbls>
          <c:showLegendKey val="0"/>
          <c:showVal val="0"/>
          <c:showCatName val="0"/>
          <c:showSerName val="0"/>
          <c:showPercent val="0"/>
          <c:showBubbleSize val="0"/>
        </c:dLbls>
        <c:gapWidth val="35"/>
        <c:axId val="1849910319"/>
        <c:axId val="1849909839"/>
      </c:barChart>
      <c:catAx>
        <c:axId val="1849910319"/>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Barlow Semi Condensed" panose="00000506000000000000" pitchFamily="2" charset="0"/>
                <a:ea typeface="+mn-ea"/>
                <a:cs typeface="+mn-cs"/>
              </a:defRPr>
            </a:pPr>
            <a:endParaRPr lang="es-CL"/>
          </a:p>
        </c:txPr>
        <c:crossAx val="1849909839"/>
        <c:crosses val="autoZero"/>
        <c:auto val="1"/>
        <c:lblAlgn val="ctr"/>
        <c:lblOffset val="100"/>
        <c:noMultiLvlLbl val="0"/>
      </c:catAx>
      <c:valAx>
        <c:axId val="1849909839"/>
        <c:scaling>
          <c:orientation val="minMax"/>
        </c:scaling>
        <c:delete val="1"/>
        <c:axPos val="l"/>
        <c:numFmt formatCode="[&lt;=0]\ ;[&lt;0.005]\-;0%" sourceLinked="1"/>
        <c:majorTickMark val="out"/>
        <c:minorTickMark val="none"/>
        <c:tickLblPos val="nextTo"/>
        <c:crossAx val="18499103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latin typeface="Barlow Semi Condensed" panose="00000506000000000000" pitchFamily="2" charset="0"/>
        </a:defRPr>
      </a:pPr>
      <a:endParaRPr lang="es-CL"/>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7371683388739979E-2"/>
          <c:y val="7.8856238042937274E-2"/>
          <c:w val="0.9271933037647746"/>
          <c:h val="0.5873087657125059"/>
        </c:manualLayout>
      </c:layout>
      <c:barChart>
        <c:barDir val="col"/>
        <c:grouping val="clustered"/>
        <c:varyColors val="0"/>
        <c:ser>
          <c:idx val="0"/>
          <c:order val="0"/>
          <c:tx>
            <c:strRef>
              <c:f>Feuil1!$B$1</c:f>
              <c:strCache>
                <c:ptCount val="1"/>
                <c:pt idx="0">
                  <c:v>Columna1</c:v>
                </c:pt>
              </c:strCache>
            </c:strRef>
          </c:tx>
          <c:spPr>
            <a:solidFill>
              <a:schemeClr val="tx2"/>
            </a:solidFill>
            <a:ln w="19050">
              <a:noFill/>
            </a:ln>
            <a:effectLst/>
          </c:spPr>
          <c:invertIfNegative val="0"/>
          <c:dPt>
            <c:idx val="0"/>
            <c:invertIfNegative val="0"/>
            <c:bubble3D val="0"/>
            <c:spPr>
              <a:solidFill>
                <a:schemeClr val="bg1">
                  <a:lumMod val="85000"/>
                </a:schemeClr>
              </a:solidFill>
              <a:ln w="19050">
                <a:noFill/>
              </a:ln>
              <a:effectLst/>
            </c:spPr>
            <c:extLst>
              <c:ext xmlns:c16="http://schemas.microsoft.com/office/drawing/2014/chart" uri="{C3380CC4-5D6E-409C-BE32-E72D297353CC}">
                <c16:uniqueId val="{00000001-6307-4336-B0CD-FB690AB143FD}"/>
              </c:ext>
            </c:extLst>
          </c:dPt>
          <c:dPt>
            <c:idx val="1"/>
            <c:invertIfNegative val="0"/>
            <c:bubble3D val="0"/>
            <c:spPr>
              <a:solidFill>
                <a:schemeClr val="accent1"/>
              </a:solidFill>
              <a:ln w="19050">
                <a:noFill/>
              </a:ln>
              <a:effectLst/>
            </c:spPr>
            <c:extLst>
              <c:ext xmlns:c16="http://schemas.microsoft.com/office/drawing/2014/chart" uri="{C3380CC4-5D6E-409C-BE32-E72D297353CC}">
                <c16:uniqueId val="{00000003-6307-4336-B0CD-FB690AB143FD}"/>
              </c:ext>
            </c:extLst>
          </c:dPt>
          <c:dPt>
            <c:idx val="2"/>
            <c:invertIfNegative val="0"/>
            <c:bubble3D val="0"/>
            <c:spPr>
              <a:solidFill>
                <a:schemeClr val="accent1"/>
              </a:solidFill>
              <a:ln w="19050">
                <a:noFill/>
              </a:ln>
              <a:effectLst/>
            </c:spPr>
            <c:extLst>
              <c:ext xmlns:c16="http://schemas.microsoft.com/office/drawing/2014/chart" uri="{C3380CC4-5D6E-409C-BE32-E72D297353CC}">
                <c16:uniqueId val="{00000005-6307-4336-B0CD-FB690AB143FD}"/>
              </c:ext>
            </c:extLst>
          </c:dPt>
          <c:dPt>
            <c:idx val="3"/>
            <c:invertIfNegative val="0"/>
            <c:bubble3D val="0"/>
            <c:spPr>
              <a:solidFill>
                <a:schemeClr val="bg1">
                  <a:lumMod val="65000"/>
                </a:schemeClr>
              </a:solidFill>
              <a:ln w="19050">
                <a:noFill/>
              </a:ln>
              <a:effectLst/>
            </c:spPr>
            <c:extLst>
              <c:ext xmlns:c16="http://schemas.microsoft.com/office/drawing/2014/chart" uri="{C3380CC4-5D6E-409C-BE32-E72D297353CC}">
                <c16:uniqueId val="{00000007-6307-4336-B0CD-FB690AB143FD}"/>
              </c:ext>
            </c:extLst>
          </c:dPt>
          <c:dPt>
            <c:idx val="4"/>
            <c:invertIfNegative val="0"/>
            <c:bubble3D val="0"/>
            <c:spPr>
              <a:solidFill>
                <a:srgbClr val="31849B"/>
              </a:solidFill>
              <a:ln w="19050">
                <a:noFill/>
              </a:ln>
              <a:effectLst/>
            </c:spPr>
            <c:extLst>
              <c:ext xmlns:c16="http://schemas.microsoft.com/office/drawing/2014/chart" uri="{C3380CC4-5D6E-409C-BE32-E72D297353CC}">
                <c16:uniqueId val="{0000000A-6307-4336-B0CD-FB690AB143FD}"/>
              </c:ext>
            </c:extLst>
          </c:dPt>
          <c:dPt>
            <c:idx val="5"/>
            <c:invertIfNegative val="0"/>
            <c:bubble3D val="0"/>
            <c:spPr>
              <a:solidFill>
                <a:srgbClr val="31849B"/>
              </a:solidFill>
              <a:ln w="19050">
                <a:noFill/>
              </a:ln>
              <a:effectLst/>
            </c:spPr>
            <c:extLst>
              <c:ext xmlns:c16="http://schemas.microsoft.com/office/drawing/2014/chart" uri="{C3380CC4-5D6E-409C-BE32-E72D297353CC}">
                <c16:uniqueId val="{00000009-6307-4336-B0CD-FB690AB143FD}"/>
              </c:ext>
            </c:extLst>
          </c:dPt>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Barlow Semi Condensed" panose="00000506000000000000" pitchFamily="2" charset="0"/>
                    <a:ea typeface="+mn-ea"/>
                    <a:cs typeface="+mn-cs"/>
                  </a:defRPr>
                </a:pPr>
                <a:endParaRPr lang="es-C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Feuil1!$A$2:$A$7</c:f>
              <c:strCache>
                <c:ptCount val="6"/>
                <c:pt idx="0">
                  <c:v>No sabe</c:v>
                </c:pt>
                <c:pt idx="1">
                  <c:v>1. Nada</c:v>
                </c:pt>
                <c:pt idx="2">
                  <c:v>2</c:v>
                </c:pt>
                <c:pt idx="3">
                  <c:v>3</c:v>
                </c:pt>
                <c:pt idx="4">
                  <c:v>4</c:v>
                </c:pt>
                <c:pt idx="5">
                  <c:v>5. Mucho</c:v>
                </c:pt>
              </c:strCache>
            </c:strRef>
          </c:cat>
          <c:val>
            <c:numRef>
              <c:f>Feuil1!$B$2:$B$7</c:f>
              <c:numCache>
                <c:formatCode>[&lt;=0]\ ;[&lt;0.005]\-;0%</c:formatCode>
                <c:ptCount val="6"/>
                <c:pt idx="0">
                  <c:v>1.4119128821517E-2</c:v>
                </c:pt>
                <c:pt idx="1">
                  <c:v>1.2304919035615E-2</c:v>
                </c:pt>
                <c:pt idx="2">
                  <c:v>3.5001650978229E-2</c:v>
                </c:pt>
                <c:pt idx="3">
                  <c:v>0.13906234317636701</c:v>
                </c:pt>
                <c:pt idx="4">
                  <c:v>0.202093408950755</c:v>
                </c:pt>
                <c:pt idx="5">
                  <c:v>0.59741854903752101</c:v>
                </c:pt>
              </c:numCache>
            </c:numRef>
          </c:val>
          <c:extLst>
            <c:ext xmlns:c16="http://schemas.microsoft.com/office/drawing/2014/chart" uri="{C3380CC4-5D6E-409C-BE32-E72D297353CC}">
              <c16:uniqueId val="{00000008-6307-4336-B0CD-FB690AB143FD}"/>
            </c:ext>
          </c:extLst>
        </c:ser>
        <c:dLbls>
          <c:showLegendKey val="0"/>
          <c:showVal val="0"/>
          <c:showCatName val="0"/>
          <c:showSerName val="0"/>
          <c:showPercent val="0"/>
          <c:showBubbleSize val="0"/>
        </c:dLbls>
        <c:gapWidth val="45"/>
        <c:axId val="1849910319"/>
        <c:axId val="1849909839"/>
      </c:barChart>
      <c:catAx>
        <c:axId val="1849910319"/>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Barlow Semi Condensed" panose="00000506000000000000" pitchFamily="2" charset="0"/>
                <a:ea typeface="+mn-ea"/>
                <a:cs typeface="+mn-cs"/>
              </a:defRPr>
            </a:pPr>
            <a:endParaRPr lang="es-CL"/>
          </a:p>
        </c:txPr>
        <c:crossAx val="1849909839"/>
        <c:crosses val="autoZero"/>
        <c:auto val="1"/>
        <c:lblAlgn val="ctr"/>
        <c:lblOffset val="100"/>
        <c:noMultiLvlLbl val="0"/>
      </c:catAx>
      <c:valAx>
        <c:axId val="1849909839"/>
        <c:scaling>
          <c:orientation val="minMax"/>
        </c:scaling>
        <c:delete val="1"/>
        <c:axPos val="l"/>
        <c:numFmt formatCode="[&lt;=0]\ ;[&lt;0.005]\-;0%" sourceLinked="1"/>
        <c:majorTickMark val="out"/>
        <c:minorTickMark val="none"/>
        <c:tickLblPos val="nextTo"/>
        <c:crossAx val="18499103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Barlow Semi Condensed" panose="00000506000000000000" pitchFamily="2" charset="0"/>
        </a:defRPr>
      </a:pPr>
      <a:endParaRPr lang="es-CL"/>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740633515227652"/>
          <c:y val="0.14813688937440669"/>
          <c:w val="0.59358085290564389"/>
          <c:h val="0.83396522640261384"/>
        </c:manualLayout>
      </c:layout>
      <c:barChart>
        <c:barDir val="bar"/>
        <c:grouping val="stacked"/>
        <c:varyColors val="0"/>
        <c:ser>
          <c:idx val="0"/>
          <c:order val="0"/>
          <c:tx>
            <c:strRef>
              <c:f>Feuil1!$A$2</c:f>
              <c:strCache>
                <c:ptCount val="1"/>
                <c:pt idx="0">
                  <c:v>Sí</c:v>
                </c:pt>
              </c:strCache>
            </c:strRef>
          </c:tx>
          <c:spPr>
            <a:solidFill>
              <a:srgbClr val="31849B"/>
            </a:solidFill>
            <a:ln w="63500">
              <a:noFill/>
            </a:ln>
            <a:effectLst/>
          </c:spPr>
          <c:invertIfNegative val="0"/>
          <c:dLbls>
            <c:numFmt formatCode="0%;0%" sourceLinked="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Barlow Semi Condensed" panose="00000506000000000000" pitchFamily="2" charset="0"/>
                    <a:ea typeface="+mn-ea"/>
                    <a:cs typeface="+mn-cs"/>
                  </a:defRPr>
                </a:pPr>
                <a:endParaRPr lang="es-CL"/>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Feuil1!$B$1:$O$1</c:f>
              <c:strCache>
                <c:ptCount val="14"/>
                <c:pt idx="0">
                  <c:v>Total</c:v>
                </c:pt>
                <c:pt idx="1">
                  <c:v>Hombre</c:v>
                </c:pt>
                <c:pt idx="2">
                  <c:v>Mujer</c:v>
                </c:pt>
                <c:pt idx="3">
                  <c:v>18 a 29 años</c:v>
                </c:pt>
                <c:pt idx="4">
                  <c:v>30 a 50 años</c:v>
                </c:pt>
                <c:pt idx="5">
                  <c:v>51 o más</c:v>
                </c:pt>
                <c:pt idx="6">
                  <c:v>C1a - C1b - C2</c:v>
                </c:pt>
                <c:pt idx="7">
                  <c:v>C3 – D</c:v>
                </c:pt>
                <c:pt idx="8">
                  <c:v>RM</c:v>
                </c:pt>
                <c:pt idx="9">
                  <c:v>Regiones</c:v>
                </c:pt>
                <c:pt idx="10">
                  <c:v>Derecha</c:v>
                </c:pt>
                <c:pt idx="11">
                  <c:v>Centro</c:v>
                </c:pt>
                <c:pt idx="12">
                  <c:v>Izquierda</c:v>
                </c:pt>
                <c:pt idx="13">
                  <c:v>Ninguna</c:v>
                </c:pt>
              </c:strCache>
            </c:strRef>
          </c:cat>
          <c:val>
            <c:numRef>
              <c:f>Feuil1!$B$2:$O$2</c:f>
              <c:numCache>
                <c:formatCode>[&lt;=0]\ ;[&lt;0.005]\-;0%</c:formatCode>
                <c:ptCount val="14"/>
                <c:pt idx="0">
                  <c:v>0.79951195798827301</c:v>
                </c:pt>
                <c:pt idx="1">
                  <c:v>0.77211215534697797</c:v>
                </c:pt>
                <c:pt idx="2">
                  <c:v>0.82203241081137701</c:v>
                </c:pt>
                <c:pt idx="3">
                  <c:v>0.73147690504278795</c:v>
                </c:pt>
                <c:pt idx="4">
                  <c:v>0.79444504758574996</c:v>
                </c:pt>
                <c:pt idx="5">
                  <c:v>0.85225323143243203</c:v>
                </c:pt>
                <c:pt idx="6">
                  <c:v>0.80288692410151397</c:v>
                </c:pt>
                <c:pt idx="7">
                  <c:v>0.79775564032063395</c:v>
                </c:pt>
                <c:pt idx="8">
                  <c:v>0.81886683392819104</c:v>
                </c:pt>
                <c:pt idx="9">
                  <c:v>0.78633531710121995</c:v>
                </c:pt>
                <c:pt idx="10">
                  <c:v>0.82686673360472296</c:v>
                </c:pt>
                <c:pt idx="11">
                  <c:v>0.77027899837787295</c:v>
                </c:pt>
                <c:pt idx="12">
                  <c:v>0.74117578851641297</c:v>
                </c:pt>
                <c:pt idx="13">
                  <c:v>0.83134412026382298</c:v>
                </c:pt>
              </c:numCache>
            </c:numRef>
          </c:val>
          <c:extLst>
            <c:ext xmlns:c16="http://schemas.microsoft.com/office/drawing/2014/chart" uri="{C3380CC4-5D6E-409C-BE32-E72D297353CC}">
              <c16:uniqueId val="{00000000-4D2A-4EE1-BD17-70DCCF279470}"/>
            </c:ext>
          </c:extLst>
        </c:ser>
        <c:dLbls>
          <c:dLblPos val="ctr"/>
          <c:showLegendKey val="0"/>
          <c:showVal val="1"/>
          <c:showCatName val="0"/>
          <c:showSerName val="0"/>
          <c:showPercent val="0"/>
          <c:showBubbleSize val="0"/>
        </c:dLbls>
        <c:gapWidth val="35"/>
        <c:overlap val="100"/>
        <c:axId val="1976433632"/>
        <c:axId val="1976421664"/>
      </c:barChart>
      <c:catAx>
        <c:axId val="1976433632"/>
        <c:scaling>
          <c:orientation val="maxMin"/>
        </c:scaling>
        <c:delete val="0"/>
        <c:axPos val="l"/>
        <c:numFmt formatCode="General" sourceLinked="1"/>
        <c:majorTickMark val="out"/>
        <c:minorTickMark val="none"/>
        <c:tickLblPos val="low"/>
        <c:spPr>
          <a:noFill/>
          <a:ln w="9525" cap="flat" cmpd="sng" algn="ctr">
            <a:solidFill>
              <a:schemeClr val="bg1">
                <a:lumMod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Barlow Semi Condensed" panose="00000506000000000000" pitchFamily="2" charset="0"/>
                <a:ea typeface="+mn-ea"/>
                <a:cs typeface="+mn-cs"/>
              </a:defRPr>
            </a:pPr>
            <a:endParaRPr lang="es-CL"/>
          </a:p>
        </c:txPr>
        <c:crossAx val="1976421664"/>
        <c:crosses val="autoZero"/>
        <c:auto val="1"/>
        <c:lblAlgn val="ctr"/>
        <c:lblOffset val="200"/>
        <c:noMultiLvlLbl val="0"/>
      </c:catAx>
      <c:valAx>
        <c:axId val="1976421664"/>
        <c:scaling>
          <c:orientation val="minMax"/>
          <c:max val="1.2"/>
          <c:min val="0"/>
        </c:scaling>
        <c:delete val="1"/>
        <c:axPos val="t"/>
        <c:numFmt formatCode="[&lt;=0]\ ;[&lt;0.005]\-;0%" sourceLinked="1"/>
        <c:majorTickMark val="out"/>
        <c:minorTickMark val="none"/>
        <c:tickLblPos val="nextTo"/>
        <c:crossAx val="1976433632"/>
        <c:crosses val="autoZero"/>
        <c:crossBetween val="between"/>
        <c:majorUnit val="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Barlow Semi Condensed" panose="00000506000000000000" pitchFamily="2" charset="0"/>
        </a:defRPr>
      </a:pPr>
      <a:endParaRPr lang="es-CL"/>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MX"/>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894969964560417"/>
          <c:y val="0.10705311410468077"/>
          <c:w val="0.740724695146461"/>
          <c:h val="0.89294688589531912"/>
        </c:manualLayout>
      </c:layout>
      <c:barChart>
        <c:barDir val="bar"/>
        <c:grouping val="stacked"/>
        <c:varyColors val="0"/>
        <c:ser>
          <c:idx val="0"/>
          <c:order val="0"/>
          <c:tx>
            <c:strRef>
              <c:f>Sheet1!$B$1</c:f>
              <c:strCache>
                <c:ptCount val="1"/>
                <c:pt idx="0">
                  <c:v>% Inseguros (1 + 2)</c:v>
                </c:pt>
              </c:strCache>
            </c:strRef>
          </c:tx>
          <c:spPr>
            <a:solidFill>
              <a:schemeClr val="bg1">
                <a:lumMod val="75000"/>
              </a:schemeClr>
            </a:solidFill>
            <a:ln w="24856">
              <a:noFill/>
            </a:ln>
            <a:effectLst/>
          </c:spPr>
          <c:invertIfNegative val="0"/>
          <c:dLbls>
            <c:numFmt formatCode="0\%;0\%" sourceLinked="0"/>
            <c:spPr>
              <a:noFill/>
              <a:ln>
                <a:noFill/>
              </a:ln>
              <a:effectLst/>
            </c:sp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Sheet1!$A$2:$A$22</c:f>
              <c:strCache>
                <c:ptCount val="21"/>
                <c:pt idx="0">
                  <c:v>Redes sociales</c:v>
                </c:pt>
                <c:pt idx="1">
                  <c:v>Empresas de delivery</c:v>
                </c:pt>
                <c:pt idx="2">
                  <c:v>Multitiendas</c:v>
                </c:pt>
                <c:pt idx="3">
                  <c:v>Empresas de telecomunicaciones (telefonía, cable e internet)</c:v>
                </c:pt>
                <c:pt idx="4">
                  <c:v>Supermercados</c:v>
                </c:pt>
                <c:pt idx="5">
                  <c:v>Servicios de correos o encomiendas</c:v>
                </c:pt>
                <c:pt idx="6">
                  <c:v>Farmacias</c:v>
                </c:pt>
                <c:pt idx="7">
                  <c:v>Líneas aéreas</c:v>
                </c:pt>
                <c:pt idx="8">
                  <c:v>Isapres</c:v>
                </c:pt>
                <c:pt idx="9">
                  <c:v>Municipalidades</c:v>
                </c:pt>
                <c:pt idx="10">
                  <c:v>Compañías de Seguros</c:v>
                </c:pt>
                <c:pt idx="11">
                  <c:v>Empresas de servicios básicos (aguas y electricidad)</c:v>
                </c:pt>
                <c:pt idx="12">
                  <c:v>AFP</c:v>
                </c:pt>
                <c:pt idx="13">
                  <c:v>Cajas de compensación</c:v>
                </c:pt>
                <c:pt idx="14">
                  <c:v>Clínicas o servicios de salud privados</c:v>
                </c:pt>
                <c:pt idx="15">
                  <c:v>Bancos</c:v>
                </c:pt>
                <c:pt idx="16">
                  <c:v>CESFAM y servicios públicos de salud</c:v>
                </c:pt>
                <c:pt idx="17">
                  <c:v>AFC (Seguro de Cesantía)</c:v>
                </c:pt>
                <c:pt idx="18">
                  <c:v>Servicio de Impuestos Internos</c:v>
                </c:pt>
                <c:pt idx="19">
                  <c:v>Registro Social de Hogares</c:v>
                </c:pt>
                <c:pt idx="20">
                  <c:v>Registro Civil</c:v>
                </c:pt>
              </c:strCache>
            </c:strRef>
          </c:cat>
          <c:val>
            <c:numRef>
              <c:f>Sheet1!$B$2:$B$22</c:f>
              <c:numCache>
                <c:formatCode>0</c:formatCode>
                <c:ptCount val="21"/>
                <c:pt idx="0">
                  <c:v>-72.054448562652098</c:v>
                </c:pt>
                <c:pt idx="1">
                  <c:v>-59.063520293437598</c:v>
                </c:pt>
                <c:pt idx="2">
                  <c:v>-53.271307939475896</c:v>
                </c:pt>
                <c:pt idx="3">
                  <c:v>-56.5580160180604</c:v>
                </c:pt>
                <c:pt idx="4">
                  <c:v>-46.367019801587901</c:v>
                </c:pt>
                <c:pt idx="5">
                  <c:v>-40.659897936776701</c:v>
                </c:pt>
                <c:pt idx="6">
                  <c:v>-38.881233002930898</c:v>
                </c:pt>
                <c:pt idx="7">
                  <c:v>-36.529781589868399</c:v>
                </c:pt>
                <c:pt idx="8">
                  <c:v>-36.445740252934598</c:v>
                </c:pt>
                <c:pt idx="9">
                  <c:v>-34.479136250912504</c:v>
                </c:pt>
                <c:pt idx="10">
                  <c:v>-35.712071671262201</c:v>
                </c:pt>
                <c:pt idx="11">
                  <c:v>-35.292270804266302</c:v>
                </c:pt>
                <c:pt idx="12">
                  <c:v>-34.751628297172097</c:v>
                </c:pt>
                <c:pt idx="13">
                  <c:v>-27.179058083649799</c:v>
                </c:pt>
                <c:pt idx="14">
                  <c:v>-29.755930132629398</c:v>
                </c:pt>
                <c:pt idx="15">
                  <c:v>-28.255028220743402</c:v>
                </c:pt>
                <c:pt idx="16">
                  <c:v>-20.764681892256402</c:v>
                </c:pt>
                <c:pt idx="17">
                  <c:v>-21.089098597524501</c:v>
                </c:pt>
                <c:pt idx="18">
                  <c:v>-25.123899302263901</c:v>
                </c:pt>
                <c:pt idx="19">
                  <c:v>-20.591635184203501</c:v>
                </c:pt>
                <c:pt idx="20">
                  <c:v>-16.5457116601394</c:v>
                </c:pt>
              </c:numCache>
            </c:numRef>
          </c:val>
          <c:extLst>
            <c:ext xmlns:c16="http://schemas.microsoft.com/office/drawing/2014/chart" uri="{C3380CC4-5D6E-409C-BE32-E72D297353CC}">
              <c16:uniqueId val="{00000000-2702-440F-B144-456F5B30998F}"/>
            </c:ext>
          </c:extLst>
        </c:ser>
        <c:ser>
          <c:idx val="1"/>
          <c:order val="1"/>
          <c:tx>
            <c:strRef>
              <c:f>Sheet1!$C$1</c:f>
              <c:strCache>
                <c:ptCount val="1"/>
                <c:pt idx="0">
                  <c:v>Seguros (5 + 4)</c:v>
                </c:pt>
              </c:strCache>
            </c:strRef>
          </c:tx>
          <c:spPr>
            <a:solidFill>
              <a:srgbClr val="31849B"/>
            </a:solidFill>
            <a:ln w="24856">
              <a:noFill/>
            </a:ln>
            <a:effectLst/>
          </c:spPr>
          <c:invertIfNegative val="0"/>
          <c:dLbls>
            <c:numFmt formatCode="0&quot;%&quot;" sourceLinked="0"/>
            <c:spPr>
              <a:noFill/>
              <a:ln>
                <a:noFill/>
              </a:ln>
              <a:effectLst/>
            </c:spPr>
            <c:txPr>
              <a:bodyPr/>
              <a:lstStyle/>
              <a:p>
                <a:pPr>
                  <a:defRPr>
                    <a:solidFill>
                      <a:schemeClr val="bg1"/>
                    </a:solidFill>
                  </a:defRPr>
                </a:pPr>
                <a:endParaRPr lang="es-CL"/>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Sheet1!$A$2:$A$22</c:f>
              <c:strCache>
                <c:ptCount val="21"/>
                <c:pt idx="0">
                  <c:v>Redes sociales</c:v>
                </c:pt>
                <c:pt idx="1">
                  <c:v>Empresas de delivery</c:v>
                </c:pt>
                <c:pt idx="2">
                  <c:v>Multitiendas</c:v>
                </c:pt>
                <c:pt idx="3">
                  <c:v>Empresas de telecomunicaciones (telefonía, cable e internet)</c:v>
                </c:pt>
                <c:pt idx="4">
                  <c:v>Supermercados</c:v>
                </c:pt>
                <c:pt idx="5">
                  <c:v>Servicios de correos o encomiendas</c:v>
                </c:pt>
                <c:pt idx="6">
                  <c:v>Farmacias</c:v>
                </c:pt>
                <c:pt idx="7">
                  <c:v>Líneas aéreas</c:v>
                </c:pt>
                <c:pt idx="8">
                  <c:v>Isapres</c:v>
                </c:pt>
                <c:pt idx="9">
                  <c:v>Municipalidades</c:v>
                </c:pt>
                <c:pt idx="10">
                  <c:v>Compañías de Seguros</c:v>
                </c:pt>
                <c:pt idx="11">
                  <c:v>Empresas de servicios básicos (aguas y electricidad)</c:v>
                </c:pt>
                <c:pt idx="12">
                  <c:v>AFP</c:v>
                </c:pt>
                <c:pt idx="13">
                  <c:v>Cajas de compensación</c:v>
                </c:pt>
                <c:pt idx="14">
                  <c:v>Clínicas o servicios de salud privados</c:v>
                </c:pt>
                <c:pt idx="15">
                  <c:v>Bancos</c:v>
                </c:pt>
                <c:pt idx="16">
                  <c:v>CESFAM y servicios públicos de salud</c:v>
                </c:pt>
                <c:pt idx="17">
                  <c:v>AFC (Seguro de Cesantía)</c:v>
                </c:pt>
                <c:pt idx="18">
                  <c:v>Servicio de Impuestos Internos</c:v>
                </c:pt>
                <c:pt idx="19">
                  <c:v>Registro Social de Hogares</c:v>
                </c:pt>
                <c:pt idx="20">
                  <c:v>Registro Civil</c:v>
                </c:pt>
              </c:strCache>
            </c:strRef>
          </c:cat>
          <c:val>
            <c:numRef>
              <c:f>Sheet1!$C$2:$C$22</c:f>
              <c:numCache>
                <c:formatCode>0</c:formatCode>
                <c:ptCount val="21"/>
                <c:pt idx="0">
                  <c:v>11.967197053842799</c:v>
                </c:pt>
                <c:pt idx="1">
                  <c:v>15.910248303287201</c:v>
                </c:pt>
                <c:pt idx="2">
                  <c:v>19.179233111248799</c:v>
                </c:pt>
                <c:pt idx="3">
                  <c:v>19.3853348542664</c:v>
                </c:pt>
                <c:pt idx="4">
                  <c:v>24.278145348003697</c:v>
                </c:pt>
                <c:pt idx="5">
                  <c:v>24.725270250786298</c:v>
                </c:pt>
                <c:pt idx="6">
                  <c:v>28.073557104678599</c:v>
                </c:pt>
                <c:pt idx="7">
                  <c:v>28.559476482016201</c:v>
                </c:pt>
                <c:pt idx="8">
                  <c:v>28.831641125873496</c:v>
                </c:pt>
                <c:pt idx="9">
                  <c:v>30.221672250738301</c:v>
                </c:pt>
                <c:pt idx="10">
                  <c:v>31.5311683011135</c:v>
                </c:pt>
                <c:pt idx="11">
                  <c:v>32.627998393653101</c:v>
                </c:pt>
                <c:pt idx="12">
                  <c:v>32.986826373259397</c:v>
                </c:pt>
                <c:pt idx="13">
                  <c:v>36.719232954307898</c:v>
                </c:pt>
                <c:pt idx="14">
                  <c:v>39.001725747300597</c:v>
                </c:pt>
                <c:pt idx="15">
                  <c:v>45.461285985520497</c:v>
                </c:pt>
                <c:pt idx="16">
                  <c:v>45.5783910492639</c:v>
                </c:pt>
                <c:pt idx="17">
                  <c:v>46.8175121302056</c:v>
                </c:pt>
                <c:pt idx="18">
                  <c:v>47.638447193477198</c:v>
                </c:pt>
                <c:pt idx="19">
                  <c:v>50.107949425236797</c:v>
                </c:pt>
                <c:pt idx="20">
                  <c:v>58.248318435182199</c:v>
                </c:pt>
              </c:numCache>
            </c:numRef>
          </c:val>
          <c:extLst>
            <c:ext xmlns:c16="http://schemas.microsoft.com/office/drawing/2014/chart" uri="{C3380CC4-5D6E-409C-BE32-E72D297353CC}">
              <c16:uniqueId val="{00000001-2702-440F-B144-456F5B30998F}"/>
            </c:ext>
          </c:extLst>
        </c:ser>
        <c:dLbls>
          <c:showLegendKey val="0"/>
          <c:showVal val="1"/>
          <c:showCatName val="0"/>
          <c:showSerName val="0"/>
          <c:showPercent val="0"/>
          <c:showBubbleSize val="0"/>
        </c:dLbls>
        <c:gapWidth val="35"/>
        <c:overlap val="100"/>
        <c:axId val="-2110570080"/>
        <c:axId val="-2102600848"/>
      </c:barChart>
      <c:catAx>
        <c:axId val="-2110570080"/>
        <c:scaling>
          <c:orientation val="minMax"/>
        </c:scaling>
        <c:delete val="0"/>
        <c:axPos val="l"/>
        <c:numFmt formatCode="General" sourceLinked="1"/>
        <c:majorTickMark val="none"/>
        <c:minorTickMark val="none"/>
        <c:tickLblPos val="low"/>
        <c:spPr>
          <a:ln w="9525">
            <a:solidFill>
              <a:schemeClr val="bg1">
                <a:lumMod val="65000"/>
              </a:schemeClr>
            </a:solidFill>
            <a:prstDash val="solid"/>
          </a:ln>
        </c:spPr>
        <c:txPr>
          <a:bodyPr rot="0" vert="horz"/>
          <a:lstStyle/>
          <a:p>
            <a:pPr>
              <a:defRPr sz="1100"/>
            </a:pPr>
            <a:endParaRPr lang="es-CL"/>
          </a:p>
        </c:txPr>
        <c:crossAx val="-2102600848"/>
        <c:crosses val="autoZero"/>
        <c:auto val="1"/>
        <c:lblAlgn val="ctr"/>
        <c:lblOffset val="0"/>
        <c:tickLblSkip val="1"/>
        <c:tickMarkSkip val="1"/>
        <c:noMultiLvlLbl val="0"/>
      </c:catAx>
      <c:valAx>
        <c:axId val="-2102600848"/>
        <c:scaling>
          <c:orientation val="minMax"/>
          <c:max val="80"/>
          <c:min val="-80"/>
        </c:scaling>
        <c:delete val="1"/>
        <c:axPos val="b"/>
        <c:numFmt formatCode="0\%;0\%" sourceLinked="0"/>
        <c:majorTickMark val="out"/>
        <c:minorTickMark val="none"/>
        <c:tickLblPos val="nextTo"/>
        <c:crossAx val="-2110570080"/>
        <c:crosses val="autoZero"/>
        <c:crossBetween val="between"/>
        <c:majorUnit val="25"/>
        <c:minorUnit val="10"/>
      </c:valAx>
      <c:spPr>
        <a:noFill/>
        <a:ln w="24856">
          <a:noFill/>
        </a:ln>
        <a:effectLst/>
      </c:spPr>
    </c:plotArea>
    <c:legend>
      <c:legendPos val="t"/>
      <c:layout>
        <c:manualLayout>
          <c:xMode val="edge"/>
          <c:yMode val="edge"/>
          <c:x val="0.49318767408173053"/>
          <c:y val="2.3577515453572624E-2"/>
          <c:w val="0.4603037749491265"/>
          <c:h val="6.1921643361582256E-2"/>
        </c:manualLayout>
      </c:layout>
      <c:overlay val="0"/>
    </c:legend>
    <c:plotVisOnly val="1"/>
    <c:dispBlanksAs val="gap"/>
    <c:showDLblsOverMax val="0"/>
  </c:chart>
  <c:spPr>
    <a:noFill/>
    <a:ln>
      <a:noFill/>
    </a:ln>
  </c:spPr>
  <c:txPr>
    <a:bodyPr/>
    <a:lstStyle/>
    <a:p>
      <a:pPr>
        <a:defRPr sz="1200" b="0" i="0" u="none" strike="noStrike" baseline="0">
          <a:solidFill>
            <a:schemeClr val="tx1"/>
          </a:solidFill>
          <a:latin typeface="Barlow Semi Condensed" panose="00000506000000000000" pitchFamily="2" charset="0"/>
          <a:ea typeface="Arial"/>
          <a:cs typeface="Arial"/>
        </a:defRPr>
      </a:pPr>
      <a:endParaRPr lang="es-CL"/>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758CD453-6651-4F5D-AF0E-943113B7BA3E}"/>
              </a:ext>
            </a:extLst>
          </p:cNvPr>
          <p:cNvSpPr>
            <a:spLocks noGrp="1"/>
          </p:cNvSpPr>
          <p:nvPr>
            <p:ph type="sldNum" sz="quarter" idx="3"/>
          </p:nvPr>
        </p:nvSpPr>
        <p:spPr>
          <a:xfrm>
            <a:off x="1986280" y="8829967"/>
            <a:ext cx="3037840" cy="466434"/>
          </a:xfrm>
          <a:prstGeom prst="rect">
            <a:avLst/>
          </a:prstGeom>
        </p:spPr>
        <p:txBody>
          <a:bodyPr vert="horz" lIns="96622" tIns="48311" rIns="96622" bIns="48311" rtlCol="0" anchor="b"/>
          <a:lstStyle>
            <a:lvl1pPr algn="r">
              <a:defRPr sz="1300"/>
            </a:lvl1pPr>
          </a:lstStyle>
          <a:p>
            <a:pPr algn="ctr"/>
            <a:fld id="{4AFB3F6D-27DE-421A-80DD-C4F1B28388AB}" type="slidenum">
              <a:rPr lang="en-GB" smtClean="0"/>
              <a:pPr algn="ctr"/>
              <a:t>‹Nº›</a:t>
            </a:fld>
            <a:endParaRPr lang="en-GB"/>
          </a:p>
        </p:txBody>
      </p:sp>
      <p:pic>
        <p:nvPicPr>
          <p:cNvPr id="6" name="Graphique 5">
            <a:extLst>
              <a:ext uri="{FF2B5EF4-FFF2-40B4-BE49-F238E27FC236}">
                <a16:creationId xmlns:a16="http://schemas.microsoft.com/office/drawing/2014/main" id="{D0451719-3070-4E08-B8C6-FC356491DB5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139700" y="225761"/>
            <a:ext cx="731002" cy="655657"/>
          </a:xfrm>
          <a:prstGeom prst="rect">
            <a:avLst/>
          </a:prstGeom>
        </p:spPr>
      </p:pic>
    </p:spTree>
    <p:extLst>
      <p:ext uri="{BB962C8B-B14F-4D97-AF65-F5344CB8AC3E}">
        <p14:creationId xmlns:p14="http://schemas.microsoft.com/office/powerpoint/2010/main" val="11439508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e l'image des diapositives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6622" tIns="48311" rIns="96622" bIns="48311" rtlCol="0" anchor="ctr"/>
          <a:lstStyle/>
          <a:p>
            <a:endParaRPr lang="en-GB"/>
          </a:p>
        </p:txBody>
      </p:sp>
      <p:sp>
        <p:nvSpPr>
          <p:cNvPr id="5" name="Espace réservé des notes 4"/>
          <p:cNvSpPr>
            <a:spLocks noGrp="1"/>
          </p:cNvSpPr>
          <p:nvPr>
            <p:ph type="body" sz="quarter" idx="3"/>
          </p:nvPr>
        </p:nvSpPr>
        <p:spPr>
          <a:xfrm>
            <a:off x="701040" y="4473893"/>
            <a:ext cx="5608320" cy="3660457"/>
          </a:xfrm>
          <a:prstGeom prst="rect">
            <a:avLst/>
          </a:prstGeom>
        </p:spPr>
        <p:txBody>
          <a:bodyPr vert="horz" lIns="96622" tIns="48311" rIns="96622" bIns="48311"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7" name="Espace réservé du numéro de diapositive 6"/>
          <p:cNvSpPr>
            <a:spLocks noGrp="1"/>
          </p:cNvSpPr>
          <p:nvPr>
            <p:ph type="sldNum" sz="quarter" idx="5"/>
          </p:nvPr>
        </p:nvSpPr>
        <p:spPr>
          <a:xfrm>
            <a:off x="1986280" y="8829967"/>
            <a:ext cx="3037840" cy="466434"/>
          </a:xfrm>
          <a:prstGeom prst="rect">
            <a:avLst/>
          </a:prstGeom>
        </p:spPr>
        <p:txBody>
          <a:bodyPr vert="horz" lIns="96622" tIns="48311" rIns="96622" bIns="48311" rtlCol="0" anchor="b"/>
          <a:lstStyle>
            <a:lvl1pPr algn="ctr">
              <a:defRPr sz="1300"/>
            </a:lvl1pPr>
          </a:lstStyle>
          <a:p>
            <a:fld id="{3B8578AD-0529-46A5-84EB-6338160D5A7D}" type="slidenum">
              <a:rPr lang="en-GB" smtClean="0"/>
              <a:pPr/>
              <a:t>‹Nº›</a:t>
            </a:fld>
            <a:endParaRPr lang="en-GB"/>
          </a:p>
        </p:txBody>
      </p:sp>
      <p:pic>
        <p:nvPicPr>
          <p:cNvPr id="8" name="Graphique 7">
            <a:extLst>
              <a:ext uri="{FF2B5EF4-FFF2-40B4-BE49-F238E27FC236}">
                <a16:creationId xmlns:a16="http://schemas.microsoft.com/office/drawing/2014/main" id="{6C287C20-68EB-44AA-A066-A744AB8D45D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139700" y="225761"/>
            <a:ext cx="731002" cy="655657"/>
          </a:xfrm>
          <a:prstGeom prst="rect">
            <a:avLst/>
          </a:prstGeom>
        </p:spPr>
      </p:pic>
    </p:spTree>
    <p:extLst>
      <p:ext uri="{BB962C8B-B14F-4D97-AF65-F5344CB8AC3E}">
        <p14:creationId xmlns:p14="http://schemas.microsoft.com/office/powerpoint/2010/main" val="4242194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813" y="152400"/>
            <a:ext cx="6567487" cy="36957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lgn="l" defTabSz="914285">
              <a:defRPr/>
            </a:pPr>
            <a:fld id="{3B8578AD-0529-46A5-84EB-6338160D5A7D}" type="slidenum">
              <a:rPr lang="en-GB" sz="800" b="1">
                <a:solidFill>
                  <a:prstClr val="black"/>
                </a:solidFill>
                <a:latin typeface="Barlow" panose="020B0604020202020204" pitchFamily="34" charset="0"/>
              </a:rPr>
              <a:pPr algn="l" defTabSz="914285">
                <a:defRPr/>
              </a:pPr>
              <a:t>1</a:t>
            </a:fld>
            <a:endParaRPr lang="en-GB" sz="800" b="1">
              <a:solidFill>
                <a:prstClr val="black"/>
              </a:solidFill>
              <a:latin typeface="Barlow" panose="020B0604020202020204" pitchFamily="34" charset="0"/>
            </a:endParaRPr>
          </a:p>
        </p:txBody>
      </p:sp>
    </p:spTree>
    <p:extLst>
      <p:ext uri="{BB962C8B-B14F-4D97-AF65-F5344CB8AC3E}">
        <p14:creationId xmlns:p14="http://schemas.microsoft.com/office/powerpoint/2010/main" val="3932206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a:p>
        </p:txBody>
      </p:sp>
      <p:sp>
        <p:nvSpPr>
          <p:cNvPr id="4" name="Marcador de número de diapositiva 3"/>
          <p:cNvSpPr>
            <a:spLocks noGrp="1"/>
          </p:cNvSpPr>
          <p:nvPr>
            <p:ph type="sldNum" sz="quarter" idx="5"/>
          </p:nvPr>
        </p:nvSpPr>
        <p:spPr/>
        <p:txBody>
          <a:bodyPr/>
          <a:lstStyle/>
          <a:p>
            <a:pPr defTabSz="904159">
              <a:defRPr/>
            </a:pPr>
            <a:fld id="{3B8578AD-0529-46A5-84EB-6338160D5A7D}" type="slidenum">
              <a:rPr lang="en-GB">
                <a:solidFill>
                  <a:prstClr val="black"/>
                </a:solidFill>
                <a:latin typeface="Calibri" panose="020F0502020204030204"/>
              </a:rPr>
              <a:pPr defTabSz="904159">
                <a:defRPr/>
              </a:pPr>
              <a:t>2</a:t>
            </a:fld>
            <a:endParaRPr lang="en-GB">
              <a:solidFill>
                <a:prstClr val="black"/>
              </a:solidFill>
              <a:latin typeface="Calibri" panose="020F0502020204030204"/>
            </a:endParaRPr>
          </a:p>
        </p:txBody>
      </p:sp>
    </p:spTree>
    <p:extLst>
      <p:ext uri="{BB962C8B-B14F-4D97-AF65-F5344CB8AC3E}">
        <p14:creationId xmlns:p14="http://schemas.microsoft.com/office/powerpoint/2010/main" val="26788124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3.jpe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3.jpe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ido">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14510364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Barlow" panose="00000500000000000000" pitchFamily="2"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04786" y="1808820"/>
            <a:ext cx="7584906" cy="3868080"/>
          </a:xfrm>
        </p:spPr>
        <p:txBody>
          <a:bodyPr>
            <a:noAutofit/>
          </a:bodyPr>
          <a:lstStyle>
            <a:lvl1pPr>
              <a:spcBef>
                <a:spcPts val="1800"/>
              </a:spcBef>
              <a:defRPr sz="1600">
                <a:solidFill>
                  <a:schemeClr val="tx1"/>
                </a:solidFill>
              </a:defRPr>
            </a:lvl1pPr>
            <a:lvl2pPr>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6" name="Text Placeholder 5">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404786" y="1368596"/>
            <a:ext cx="2311063" cy="353943"/>
          </a:xfrm>
          <a:noFill/>
        </p:spPr>
        <p:txBody>
          <a:bodyPr wrap="none" lIns="72000" rIns="72000" bIns="0">
            <a:spAutoFit/>
          </a:bodyPr>
          <a:lstStyle>
            <a:lvl1pPr marL="0" indent="0">
              <a:buNone/>
              <a:defRPr sz="2000">
                <a:solidFill>
                  <a:schemeClr val="tx2"/>
                </a:solidFill>
              </a:defRPr>
            </a:lvl1pPr>
          </a:lstStyle>
          <a:p>
            <a:pPr lvl="0"/>
            <a:r>
              <a:rPr lang="en-GB"/>
              <a:t>Subtitle of the slide</a:t>
            </a:r>
          </a:p>
        </p:txBody>
      </p:sp>
      <p:sp>
        <p:nvSpPr>
          <p:cNvPr id="10" name="Text Placeholder 8">
            <a:extLst>
              <a:ext uri="{FF2B5EF4-FFF2-40B4-BE49-F238E27FC236}">
                <a16:creationId xmlns:a16="http://schemas.microsoft.com/office/drawing/2014/main" id="{A72C4E26-BE79-4277-9CB6-37B313081844}"/>
              </a:ext>
            </a:extLst>
          </p:cNvPr>
          <p:cNvSpPr>
            <a:spLocks noGrp="1"/>
          </p:cNvSpPr>
          <p:nvPr>
            <p:ph type="body" sz="quarter" idx="17" hasCustomPrompt="1"/>
          </p:nvPr>
        </p:nvSpPr>
        <p:spPr>
          <a:xfrm>
            <a:off x="404786" y="5914632"/>
            <a:ext cx="11463417" cy="215444"/>
          </a:xfr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7" name="Espace réservé du numéro de diapositive 6">
            <a:extLst>
              <a:ext uri="{FF2B5EF4-FFF2-40B4-BE49-F238E27FC236}">
                <a16:creationId xmlns:a16="http://schemas.microsoft.com/office/drawing/2014/main" id="{6426E006-4F5B-402C-916F-29E383EE0863}"/>
              </a:ext>
            </a:extLst>
          </p:cNvPr>
          <p:cNvSpPr>
            <a:spLocks noGrp="1"/>
          </p:cNvSpPr>
          <p:nvPr>
            <p:ph type="sldNum" sz="quarter" idx="18"/>
          </p:nvPr>
        </p:nvSpPr>
        <p:spPr/>
        <p:txBody>
          <a:bodyPr/>
          <a:lstStyle/>
          <a:p>
            <a:fld id="{D61AABEC-672F-4B68-B914-690DA978312C}" type="slidenum">
              <a:rPr lang="en-GB" smtClean="0">
                <a:latin typeface="Barlow" panose="00000500000000000000" pitchFamily="2" charset="0"/>
              </a:rPr>
              <a:pPr/>
              <a:t>‹Nº›</a:t>
            </a:fld>
            <a:r>
              <a:rPr lang="en-GB">
                <a:latin typeface="Barlow" panose="00000500000000000000" pitchFamily="2" charset="0"/>
              </a:rPr>
              <a:t> ‒ </a:t>
            </a:r>
          </a:p>
        </p:txBody>
      </p:sp>
      <p:sp>
        <p:nvSpPr>
          <p:cNvPr id="8" name="Titre 7">
            <a:extLst>
              <a:ext uri="{FF2B5EF4-FFF2-40B4-BE49-F238E27FC236}">
                <a16:creationId xmlns:a16="http://schemas.microsoft.com/office/drawing/2014/main" id="{E05915BF-F664-49DE-8489-CADDC55CA228}"/>
              </a:ext>
            </a:extLst>
          </p:cNvPr>
          <p:cNvSpPr>
            <a:spLocks noGrp="1"/>
          </p:cNvSpPr>
          <p:nvPr>
            <p:ph type="title" hasCustomPrompt="1"/>
          </p:nvPr>
        </p:nvSpPr>
        <p:spPr/>
        <p:txBody>
          <a:bodyPr/>
          <a:lstStyle>
            <a:lvl1pPr>
              <a:defRPr/>
            </a:lvl1pPr>
          </a:lstStyle>
          <a:p>
            <a:r>
              <a:rPr lang="fr-FR"/>
              <a:t>TITLE OF THE SLIDE</a:t>
            </a:r>
          </a:p>
        </p:txBody>
      </p:sp>
    </p:spTree>
    <p:extLst>
      <p:ext uri="{BB962C8B-B14F-4D97-AF65-F5344CB8AC3E}">
        <p14:creationId xmlns:p14="http://schemas.microsoft.com/office/powerpoint/2010/main" val="1193695246"/>
      </p:ext>
    </p:extLst>
  </p:cSld>
  <p:clrMapOvr>
    <a:masterClrMapping/>
  </p:clrMapOvr>
  <p:extLst>
    <p:ext uri="{DCECCB84-F9BA-43D5-87BE-67443E8EF086}">
      <p15:sldGuideLst xmlns:p15="http://schemas.microsoft.com/office/powerpoint/2012/main">
        <p15:guide id="1" pos="234" userDrawn="1">
          <p15:clr>
            <a:srgbClr val="F26B43"/>
          </p15:clr>
        </p15:guide>
        <p15:guide id="2" pos="7425" userDrawn="1">
          <p15:clr>
            <a:srgbClr val="F26B43"/>
          </p15:clr>
        </p15:guide>
        <p15:guide id="3" orient="horz" pos="232" userDrawn="1">
          <p15:clr>
            <a:srgbClr val="F26B43"/>
          </p15:clr>
        </p15:guide>
        <p15:guide id="5" orient="horz" pos="1136" userDrawn="1">
          <p15:clr>
            <a:srgbClr val="F26B43"/>
          </p15:clr>
        </p15:guide>
        <p15:guide id="6" orient="horz" pos="3584" userDrawn="1">
          <p15:clr>
            <a:srgbClr val="F26B43"/>
          </p15:clr>
        </p15:guide>
        <p15:guide id="7" orient="horz" pos="3906" userDrawn="1">
          <p15:clr>
            <a:srgbClr val="F26B43"/>
          </p15:clr>
        </p15:guide>
        <p15:guide id="8" orient="horz" pos="4156" userDrawn="1">
          <p15:clr>
            <a:srgbClr val="F26B43"/>
          </p15:clr>
        </p15:guide>
        <p15:guide id="9" pos="306" userDrawn="1">
          <p15:clr>
            <a:srgbClr val="A4A3A4"/>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_Blue Bg">
    <p:bg>
      <p:bgPr>
        <a:solidFill>
          <a:schemeClr val="bg2"/>
        </a:solid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id="{60ABFA1E-B316-436E-9376-68EB419FC111}"/>
              </a:ext>
            </a:extLst>
          </p:cNvPr>
          <p:cNvGraphicFramePr>
            <a:graphicFrameLocks noChangeAspect="1"/>
          </p:cNvGraphicFramePr>
          <p:nvPr userDrawn="1">
            <p:custDataLst>
              <p:tags r:id="rId1"/>
            </p:custDataLst>
            <p:extLst>
              <p:ext uri="{D42A27DB-BD31-4B8C-83A1-F6EECF244321}">
                <p14:modId xmlns:p14="http://schemas.microsoft.com/office/powerpoint/2010/main" val="38098050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60ABFA1E-B316-436E-9376-68EB419FC11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090B98A0-6801-4768-B6F7-29BDCE8AEFAF}"/>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Barlow" panose="00000500000000000000" pitchFamily="2" charset="0"/>
              <a:ea typeface="+mj-ea"/>
              <a:cs typeface="+mj-cs"/>
              <a:sym typeface="Arial Black" panose="020B0A04020102020204" pitchFamily="34" charset="0"/>
            </a:endParaRPr>
          </a:p>
        </p:txBody>
      </p:sp>
      <p:sp>
        <p:nvSpPr>
          <p:cNvPr id="13" name="Forme libre : forme 12">
            <a:extLst>
              <a:ext uri="{FF2B5EF4-FFF2-40B4-BE49-F238E27FC236}">
                <a16:creationId xmlns:a16="http://schemas.microsoft.com/office/drawing/2014/main" id="{F64F9793-BC9C-4454-9F7F-5BB60A70AEED}"/>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latin typeface="Barlow" panose="00000500000000000000" pitchFamily="2" charset="0"/>
            </a:endParaRPr>
          </a:p>
        </p:txBody>
      </p:sp>
      <p:sp>
        <p:nvSpPr>
          <p:cNvPr id="14" name="Forme libre : forme 13">
            <a:extLst>
              <a:ext uri="{FF2B5EF4-FFF2-40B4-BE49-F238E27FC236}">
                <a16:creationId xmlns:a16="http://schemas.microsoft.com/office/drawing/2014/main" id="{D42A29F8-8B81-4FB1-8852-D3129D82F2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latin typeface="Barlow" panose="00000500000000000000" pitchFamily="2" charset="0"/>
            </a:endParaRPr>
          </a:p>
        </p:txBody>
      </p:sp>
      <p:sp>
        <p:nvSpPr>
          <p:cNvPr id="12" name="Espace réservé du texte 11">
            <a:extLst>
              <a:ext uri="{FF2B5EF4-FFF2-40B4-BE49-F238E27FC236}">
                <a16:creationId xmlns:a16="http://schemas.microsoft.com/office/drawing/2014/main" id="{EBE94776-9B87-471E-83E1-9924DF80A377}"/>
              </a:ext>
            </a:extLst>
          </p:cNvPr>
          <p:cNvSpPr>
            <a:spLocks noGrp="1"/>
          </p:cNvSpPr>
          <p:nvPr>
            <p:ph type="body" sz="quarter" idx="13" hasCustomPrompt="1"/>
          </p:nvPr>
        </p:nvSpPr>
        <p:spPr>
          <a:xfrm>
            <a:off x="9828892" y="3287"/>
            <a:ext cx="2231701" cy="4067267"/>
          </a:xfrm>
        </p:spPr>
        <p:txBody>
          <a:bodyPr wrap="none">
            <a:spAutoFit/>
          </a:bodyPr>
          <a:lstStyle>
            <a:lvl1pPr marL="0" indent="0">
              <a:buNone/>
              <a:defRPr sz="28700" b="1">
                <a:solidFill>
                  <a:schemeClr val="bg1"/>
                </a:solidFill>
              </a:defRPr>
            </a:lvl1pPr>
          </a:lstStyle>
          <a:p>
            <a:pPr lvl="0"/>
            <a:r>
              <a:rPr lang="en-GB"/>
              <a:t>0</a:t>
            </a:r>
          </a:p>
        </p:txBody>
      </p:sp>
      <p:sp>
        <p:nvSpPr>
          <p:cNvPr id="15" name="Title 1">
            <a:extLst>
              <a:ext uri="{FF2B5EF4-FFF2-40B4-BE49-F238E27FC236}">
                <a16:creationId xmlns:a16="http://schemas.microsoft.com/office/drawing/2014/main" id="{6C4BB860-E9E5-4315-9166-BE3A6F99D541}"/>
              </a:ext>
            </a:extLst>
          </p:cNvPr>
          <p:cNvSpPr>
            <a:spLocks noGrp="1"/>
          </p:cNvSpPr>
          <p:nvPr>
            <p:ph type="title" hasCustomPrompt="1"/>
          </p:nvPr>
        </p:nvSpPr>
        <p:spPr>
          <a:xfrm>
            <a:off x="459207" y="546021"/>
            <a:ext cx="7551996" cy="1587679"/>
          </a:xfrm>
        </p:spPr>
        <p:txBody>
          <a:bodyPr lIns="72000" anchor="t">
            <a:spAutoFit/>
          </a:bodyPr>
          <a:lstStyle>
            <a:lvl1pPr>
              <a:lnSpc>
                <a:spcPct val="80000"/>
              </a:lnSpc>
              <a:defRPr sz="6000">
                <a:solidFill>
                  <a:schemeClr val="bg1"/>
                </a:solidFill>
                <a:latin typeface="Barlow" panose="00000500000000000000" pitchFamily="2" charset="0"/>
              </a:defRPr>
            </a:lvl1pPr>
          </a:lstStyle>
          <a:p>
            <a:r>
              <a:rPr lang="en-GB"/>
              <a:t>TITLE OF THE CHAPTER</a:t>
            </a:r>
          </a:p>
        </p:txBody>
      </p:sp>
      <p:sp>
        <p:nvSpPr>
          <p:cNvPr id="19" name="Espace réservé du texte 2">
            <a:extLst>
              <a:ext uri="{FF2B5EF4-FFF2-40B4-BE49-F238E27FC236}">
                <a16:creationId xmlns:a16="http://schemas.microsoft.com/office/drawing/2014/main" id="{9D0DDBF5-15A9-48AF-8154-A223158BFEC2}"/>
              </a:ext>
            </a:extLst>
          </p:cNvPr>
          <p:cNvSpPr>
            <a:spLocks noGrp="1"/>
          </p:cNvSpPr>
          <p:nvPr>
            <p:ph type="body" idx="1" hasCustomPrompt="1"/>
          </p:nvPr>
        </p:nvSpPr>
        <p:spPr>
          <a:xfrm>
            <a:off x="452215" y="2816932"/>
            <a:ext cx="7551996" cy="461665"/>
          </a:xfrm>
        </p:spPr>
        <p:txBody>
          <a:bodyPr lIns="108000" rIns="18000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of the chapter</a:t>
            </a:r>
          </a:p>
        </p:txBody>
      </p:sp>
      <p:sp>
        <p:nvSpPr>
          <p:cNvPr id="21" name="Espace réservé du numéro de diapositive 2">
            <a:extLst>
              <a:ext uri="{FF2B5EF4-FFF2-40B4-BE49-F238E27FC236}">
                <a16:creationId xmlns:a16="http://schemas.microsoft.com/office/drawing/2014/main" id="{97928A40-4AA3-49EF-9556-BDB555D654B8}"/>
              </a:ext>
            </a:extLst>
          </p:cNvPr>
          <p:cNvSpPr>
            <a:spLocks noGrp="1"/>
          </p:cNvSpPr>
          <p:nvPr>
            <p:ph type="sldNum" sz="quarter" idx="14"/>
          </p:nvPr>
        </p:nvSpPr>
        <p:spPr>
          <a:xfrm>
            <a:off x="118999" y="6390171"/>
            <a:ext cx="360037" cy="365125"/>
          </a:xfrm>
        </p:spPr>
        <p:txBody>
          <a:bodyPr/>
          <a:lstStyle>
            <a:lvl1pPr>
              <a:defRPr>
                <a:solidFill>
                  <a:schemeClr val="bg1"/>
                </a:solidFill>
              </a:defRPr>
            </a:lvl1pPr>
          </a:lstStyle>
          <a:p>
            <a:fld id="{D61AABEC-672F-4B68-B914-690DA978312C}" type="slidenum">
              <a:rPr lang="en-GB" smtClean="0">
                <a:latin typeface="Barlow" panose="00000500000000000000" pitchFamily="2" charset="0"/>
              </a:rPr>
              <a:pPr/>
              <a:t>‹Nº›</a:t>
            </a:fld>
            <a:r>
              <a:rPr lang="en-GB">
                <a:latin typeface="Barlow" panose="00000500000000000000" pitchFamily="2" charset="0"/>
              </a:rPr>
              <a:t> ‒ </a:t>
            </a:r>
          </a:p>
        </p:txBody>
      </p:sp>
      <p:sp>
        <p:nvSpPr>
          <p:cNvPr id="2" name="Classification">
            <a:extLst>
              <a:ext uri="{FF2B5EF4-FFF2-40B4-BE49-F238E27FC236}">
                <a16:creationId xmlns:a16="http://schemas.microsoft.com/office/drawing/2014/main" id="{3BA62629-BE5E-61DB-C91D-653D9FFD8FCA}"/>
              </a:ext>
            </a:extLst>
          </p:cNvPr>
          <p:cNvSpPr txBox="1"/>
          <p:nvPr userDrawn="1"/>
        </p:nvSpPr>
        <p:spPr>
          <a:xfrm>
            <a:off x="559668" y="6515472"/>
            <a:ext cx="4672236" cy="153888"/>
          </a:xfrm>
          <a:prstGeom prst="rect">
            <a:avLst/>
          </a:prstGeom>
          <a:noFill/>
          <a:ln>
            <a:noFill/>
          </a:ln>
        </p:spPr>
        <p:txBody>
          <a:bodyPr vert="horz" wrap="square" lIns="0" tIns="0" rIns="0" bIns="0" anchor="b" anchorCtr="0" compatLnSpc="1">
            <a:spAutoFit/>
          </a:bodyPr>
          <a:lstStyle/>
          <a:p>
            <a:r>
              <a:rPr lang="en-GB" sz="1000" b="0" i="0" u="none" strike="noStrike" kern="1200" cap="none" spc="0" baseline="0" dirty="0">
                <a:solidFill>
                  <a:srgbClr val="FFFFFF"/>
                </a:solidFill>
                <a:uFillTx/>
                <a:latin typeface="Barlow Semi Condensed" panose="00000506000000000000" pitchFamily="2" charset="0"/>
              </a:rPr>
              <a:t>© Ipsos | </a:t>
            </a:r>
            <a:r>
              <a:rPr lang="es-ES" sz="1000" dirty="0">
                <a:solidFill>
                  <a:schemeClr val="bg1"/>
                </a:solidFill>
                <a:latin typeface="Barlow Semi Condensed" panose="00000506000000000000" pitchFamily="2" charset="0"/>
              </a:rPr>
              <a:t>Claves Ipsos Octubre 2026</a:t>
            </a:r>
            <a:endParaRPr lang="en-GB" sz="1000" dirty="0">
              <a:solidFill>
                <a:schemeClr val="bg1"/>
              </a:solidFill>
              <a:latin typeface="Barlow Semi Condensed" panose="00000506000000000000" pitchFamily="2" charset="0"/>
            </a:endParaRPr>
          </a:p>
        </p:txBody>
      </p:sp>
      <p:pic>
        <p:nvPicPr>
          <p:cNvPr id="20" name="Imagen 19">
            <a:extLst>
              <a:ext uri="{FF2B5EF4-FFF2-40B4-BE49-F238E27FC236}">
                <a16:creationId xmlns:a16="http://schemas.microsoft.com/office/drawing/2014/main" id="{1AF54A57-9A20-1E6D-C3D2-D6E031D3D800}"/>
              </a:ext>
            </a:extLst>
          </p:cNvPr>
          <p:cNvPicPr>
            <a:picLocks noChangeAspect="1"/>
          </p:cNvPicPr>
          <p:nvPr userDrawn="1"/>
        </p:nvPicPr>
        <p:blipFill rotWithShape="1">
          <a:blip r:embed="rId6"/>
          <a:srcRect l="77800" t="1" b="-6317"/>
          <a:stretch/>
        </p:blipFill>
        <p:spPr>
          <a:xfrm>
            <a:off x="10410094" y="6376726"/>
            <a:ext cx="450015" cy="381494"/>
          </a:xfrm>
          <a:prstGeom prst="rect">
            <a:avLst/>
          </a:prstGeom>
        </p:spPr>
      </p:pic>
      <p:pic>
        <p:nvPicPr>
          <p:cNvPr id="23" name="Imagen 22" descr="Buenas Prácticas desarrolladas en Chile Transparente">
            <a:extLst>
              <a:ext uri="{FF2B5EF4-FFF2-40B4-BE49-F238E27FC236}">
                <a16:creationId xmlns:a16="http://schemas.microsoft.com/office/drawing/2014/main" id="{4BBFEDD3-F802-849B-4B0C-91E00308FD9E}"/>
              </a:ext>
            </a:extLst>
          </p:cNvPr>
          <p:cNvPicPr>
            <a:picLocks noChangeAspect="1"/>
          </p:cNvPicPr>
          <p:nvPr userDrawn="1"/>
        </p:nvPicPr>
        <p:blipFill>
          <a:blip r:embed="rId7"/>
          <a:stretch>
            <a:fillRect/>
          </a:stretch>
        </p:blipFill>
        <p:spPr>
          <a:xfrm>
            <a:off x="10987997" y="6369921"/>
            <a:ext cx="932794" cy="365126"/>
          </a:xfrm>
          <a:prstGeom prst="rect">
            <a:avLst/>
          </a:prstGeom>
        </p:spPr>
      </p:pic>
    </p:spTree>
    <p:extLst>
      <p:ext uri="{BB962C8B-B14F-4D97-AF65-F5344CB8AC3E}">
        <p14:creationId xmlns:p14="http://schemas.microsoft.com/office/powerpoint/2010/main" val="3386586534"/>
      </p:ext>
    </p:extLst>
  </p:cSld>
  <p:clrMapOvr>
    <a:masterClrMapping/>
  </p:clrMapOvr>
  <p:extLst>
    <p:ext uri="{DCECCB84-F9BA-43D5-87BE-67443E8EF086}">
      <p15:sldGuideLst xmlns:p15="http://schemas.microsoft.com/office/powerpoint/2012/main">
        <p15:guide id="1" pos="279" userDrawn="1">
          <p15:clr>
            <a:srgbClr val="F26B43"/>
          </p15:clr>
        </p15:guide>
        <p15:guide id="2" pos="360">
          <p15:clr>
            <a:srgbClr val="A4A3A4"/>
          </p15:clr>
        </p15:guide>
        <p15:guide id="3" orient="horz" pos="3906" userDrawn="1">
          <p15:clr>
            <a:srgbClr val="F26B43"/>
          </p15:clr>
        </p15:guide>
        <p15:guide id="4" orient="horz" pos="4156" userDrawn="1">
          <p15:clr>
            <a:srgbClr val="F26B43"/>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Empt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06595BE-8670-4A5F-B6E3-C00B54377605}"/>
              </a:ext>
            </a:extLst>
          </p:cNvPr>
          <p:cNvSpPr/>
          <p:nvPr userDrawn="1"/>
        </p:nvSpPr>
        <p:spPr>
          <a:xfrm>
            <a:off x="-2" y="0"/>
            <a:ext cx="8184233" cy="6858000"/>
          </a:xfrm>
          <a:prstGeom prst="rect">
            <a:avLst/>
          </a:prstGeom>
          <a:solidFill>
            <a:srgbClr val="121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Barlow" panose="00000500000000000000" pitchFamily="2" charset="0"/>
            </a:endParaRPr>
          </a:p>
        </p:txBody>
      </p:sp>
      <p:sp>
        <p:nvSpPr>
          <p:cNvPr id="5" name="Espace réservé du numéro de diapositive 2">
            <a:extLst>
              <a:ext uri="{FF2B5EF4-FFF2-40B4-BE49-F238E27FC236}">
                <a16:creationId xmlns:a16="http://schemas.microsoft.com/office/drawing/2014/main" id="{4E9F0883-33F3-4D62-A0A5-04FAA00189A8}"/>
              </a:ext>
            </a:extLst>
          </p:cNvPr>
          <p:cNvSpPr>
            <a:spLocks noGrp="1"/>
          </p:cNvSpPr>
          <p:nvPr>
            <p:ph type="sldNum" sz="quarter" idx="14"/>
          </p:nvPr>
        </p:nvSpPr>
        <p:spPr>
          <a:xfrm>
            <a:off x="191007" y="6340610"/>
            <a:ext cx="360037" cy="365125"/>
          </a:xfrm>
        </p:spPr>
        <p:txBody>
          <a:bodyPr/>
          <a:lstStyle>
            <a:lvl1pPr>
              <a:defRPr>
                <a:solidFill>
                  <a:schemeClr val="bg1"/>
                </a:solidFill>
              </a:defRPr>
            </a:lvl1pPr>
          </a:lstStyle>
          <a:p>
            <a:fld id="{D61AABEC-672F-4B68-B914-690DA978312C}" type="slidenum">
              <a:rPr lang="en-GB" smtClean="0">
                <a:latin typeface="Barlow" panose="00000500000000000000" pitchFamily="2" charset="0"/>
              </a:rPr>
              <a:pPr/>
              <a:t>‹Nº›</a:t>
            </a:fld>
            <a:r>
              <a:rPr lang="en-GB">
                <a:latin typeface="Barlow" panose="00000500000000000000" pitchFamily="2" charset="0"/>
              </a:rPr>
              <a:t> ‒ </a:t>
            </a:r>
          </a:p>
        </p:txBody>
      </p:sp>
      <p:pic>
        <p:nvPicPr>
          <p:cNvPr id="4" name="Imagen 3" descr="Imagen que contiene interior, juguete, montón, diversos&#10;&#10;Descripción generada automáticamente">
            <a:extLst>
              <a:ext uri="{FF2B5EF4-FFF2-40B4-BE49-F238E27FC236}">
                <a16:creationId xmlns:a16="http://schemas.microsoft.com/office/drawing/2014/main" id="{93D4D459-EF8C-434D-A048-827F71A8F4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6759116" y="1425115"/>
            <a:ext cx="6858000" cy="4007770"/>
          </a:xfrm>
          <a:prstGeom prst="rect">
            <a:avLst/>
          </a:prstGeom>
        </p:spPr>
      </p:pic>
      <p:sp>
        <p:nvSpPr>
          <p:cNvPr id="2" name="Classification">
            <a:extLst>
              <a:ext uri="{FF2B5EF4-FFF2-40B4-BE49-F238E27FC236}">
                <a16:creationId xmlns:a16="http://schemas.microsoft.com/office/drawing/2014/main" id="{CBDEA309-E7C5-B28B-59ED-91ABB94AFF3E}"/>
              </a:ext>
            </a:extLst>
          </p:cNvPr>
          <p:cNvSpPr txBox="1"/>
          <p:nvPr userDrawn="1"/>
        </p:nvSpPr>
        <p:spPr>
          <a:xfrm>
            <a:off x="695400" y="6488815"/>
            <a:ext cx="4672236" cy="153888"/>
          </a:xfrm>
          <a:prstGeom prst="rect">
            <a:avLst/>
          </a:prstGeom>
          <a:noFill/>
          <a:ln>
            <a:noFill/>
          </a:ln>
        </p:spPr>
        <p:txBody>
          <a:bodyPr vert="horz" wrap="square" lIns="0" tIns="0" rIns="0" bIns="0" anchor="b" anchorCtr="0" compatLnSpc="1">
            <a:spAutoFit/>
          </a:bodyPr>
          <a:lstStyle/>
          <a:p>
            <a:r>
              <a:rPr lang="en-GB" sz="1000" b="0" i="0" u="none" strike="noStrike" kern="1200" cap="none" spc="0" baseline="0" dirty="0">
                <a:solidFill>
                  <a:srgbClr val="FFFFFF"/>
                </a:solidFill>
                <a:uFillTx/>
                <a:latin typeface="Barlow Semi Condensed" panose="00000506000000000000" pitchFamily="2" charset="0"/>
              </a:rPr>
              <a:t>© Ipsos | </a:t>
            </a:r>
            <a:r>
              <a:rPr lang="es-ES" sz="1000" dirty="0">
                <a:solidFill>
                  <a:schemeClr val="bg1"/>
                </a:solidFill>
                <a:latin typeface="Barlow Semi Condensed" panose="00000506000000000000" pitchFamily="2" charset="0"/>
              </a:rPr>
              <a:t>Claves Ipsos Octubre 2026</a:t>
            </a:r>
            <a:endParaRPr lang="en-GB" sz="1000" dirty="0">
              <a:solidFill>
                <a:schemeClr val="bg1"/>
              </a:solidFill>
              <a:latin typeface="Barlow Semi Condensed" panose="00000506000000000000" pitchFamily="2" charset="0"/>
            </a:endParaRPr>
          </a:p>
        </p:txBody>
      </p:sp>
    </p:spTree>
    <p:extLst>
      <p:ext uri="{BB962C8B-B14F-4D97-AF65-F5344CB8AC3E}">
        <p14:creationId xmlns:p14="http://schemas.microsoft.com/office/powerpoint/2010/main" val="466071610"/>
      </p:ext>
    </p:extLst>
  </p:cSld>
  <p:clrMapOvr>
    <a:masterClrMapping/>
  </p:clrMapOvr>
  <p:extLst>
    <p:ext uri="{DCECCB84-F9BA-43D5-87BE-67443E8EF086}">
      <p15:sldGuideLst xmlns:p15="http://schemas.microsoft.com/office/powerpoint/2012/main">
        <p15:guide id="1" orient="horz" pos="3906">
          <p15:clr>
            <a:srgbClr val="F26B43"/>
          </p15:clr>
        </p15:guide>
        <p15:guide id="2" orient="horz" pos="4156">
          <p15:clr>
            <a:srgbClr val="F26B43"/>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C10CB0-DD67-E792-A884-92481CDD9492}"/>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CAB61A4D-E422-B414-C2F9-46AF91FF5BAB}"/>
              </a:ext>
            </a:extLst>
          </p:cNvPr>
          <p:cNvSpPr>
            <a:spLocks noGrp="1"/>
          </p:cNvSpPr>
          <p:nvPr>
            <p:ph idx="1"/>
          </p:nvPr>
        </p:nvSpPr>
        <p:spPr/>
        <p:txBody>
          <a:bodyPr/>
          <a:lstStyle>
            <a:lvl4pPr>
              <a:defRPr>
                <a:latin typeface="Barlow" panose="00000500000000000000" pitchFamily="2" charset="0"/>
              </a:defRPr>
            </a:lvl4pPr>
            <a:lvl5pPr>
              <a:defRPr>
                <a:latin typeface="Barlow" panose="00000500000000000000" pitchFamily="2" charset="0"/>
              </a:defRPr>
            </a:lvl5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55E7962A-958A-0573-C7F1-4F936AB7DF70}"/>
              </a:ext>
            </a:extLst>
          </p:cNvPr>
          <p:cNvSpPr>
            <a:spLocks noGrp="1"/>
          </p:cNvSpPr>
          <p:nvPr>
            <p:ph type="dt" sz="half" idx="10"/>
          </p:nvPr>
        </p:nvSpPr>
        <p:spPr/>
        <p:txBody>
          <a:bodyPr/>
          <a:lstStyle>
            <a:lvl1pPr>
              <a:defRPr>
                <a:latin typeface="Barlow" panose="00000500000000000000" pitchFamily="2" charset="0"/>
              </a:defRPr>
            </a:lvl1pPr>
          </a:lstStyle>
          <a:p>
            <a:fld id="{51EFF3B7-9F6A-4C45-BE51-9F05D49ED4CF}" type="datetimeFigureOut">
              <a:rPr lang="es-CL" smtClean="0"/>
              <a:pPr/>
              <a:t>14-10-2026</a:t>
            </a:fld>
            <a:endParaRPr lang="es-CL"/>
          </a:p>
        </p:txBody>
      </p:sp>
      <p:sp>
        <p:nvSpPr>
          <p:cNvPr id="5" name="Marcador de pie de página 4">
            <a:extLst>
              <a:ext uri="{FF2B5EF4-FFF2-40B4-BE49-F238E27FC236}">
                <a16:creationId xmlns:a16="http://schemas.microsoft.com/office/drawing/2014/main" id="{5595159A-39B9-0CDA-0DAD-075821B1AD13}"/>
              </a:ext>
            </a:extLst>
          </p:cNvPr>
          <p:cNvSpPr>
            <a:spLocks noGrp="1"/>
          </p:cNvSpPr>
          <p:nvPr>
            <p:ph type="ftr" sz="quarter" idx="11"/>
          </p:nvPr>
        </p:nvSpPr>
        <p:spPr/>
        <p:txBody>
          <a:bodyPr/>
          <a:lstStyle>
            <a:lvl1pPr>
              <a:defRPr>
                <a:latin typeface="Barlow" panose="00000500000000000000" pitchFamily="2" charset="0"/>
              </a:defRPr>
            </a:lvl1pPr>
          </a:lstStyle>
          <a:p>
            <a:endParaRPr lang="es-CL"/>
          </a:p>
        </p:txBody>
      </p:sp>
      <p:sp>
        <p:nvSpPr>
          <p:cNvPr id="6" name="Marcador de número de diapositiva 5">
            <a:extLst>
              <a:ext uri="{FF2B5EF4-FFF2-40B4-BE49-F238E27FC236}">
                <a16:creationId xmlns:a16="http://schemas.microsoft.com/office/drawing/2014/main" id="{C9465F5A-34FA-1E7D-B895-2CC8B0B49846}"/>
              </a:ext>
            </a:extLst>
          </p:cNvPr>
          <p:cNvSpPr>
            <a:spLocks noGrp="1"/>
          </p:cNvSpPr>
          <p:nvPr>
            <p:ph type="sldNum" sz="quarter" idx="12"/>
          </p:nvPr>
        </p:nvSpPr>
        <p:spPr/>
        <p:txBody>
          <a:bodyPr/>
          <a:lstStyle>
            <a:lvl1pPr>
              <a:defRPr>
                <a:latin typeface="Barlow" panose="00000500000000000000" pitchFamily="2" charset="0"/>
              </a:defRPr>
            </a:lvl1pPr>
          </a:lstStyle>
          <a:p>
            <a:fld id="{874E956C-2FF2-8548-9F78-118E44541E9C}" type="slidenum">
              <a:rPr lang="es-CL" smtClean="0"/>
              <a:pPr/>
              <a:t>‹Nº›</a:t>
            </a:fld>
            <a:endParaRPr lang="es-CL"/>
          </a:p>
        </p:txBody>
      </p:sp>
    </p:spTree>
    <p:extLst>
      <p:ext uri="{BB962C8B-B14F-4D97-AF65-F5344CB8AC3E}">
        <p14:creationId xmlns:p14="http://schemas.microsoft.com/office/powerpoint/2010/main" val="2123805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cSld name="DIVIDER STYLE 2">
    <p:bg>
      <p:bgPr>
        <a:solidFill>
          <a:srgbClr val="121B5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EA965-8D62-46EE-AEDE-0E73FEB529B5}"/>
              </a:ext>
            </a:extLst>
          </p:cNvPr>
          <p:cNvSpPr txBox="1">
            <a:spLocks noGrp="1"/>
          </p:cNvSpPr>
          <p:nvPr>
            <p:ph type="title"/>
          </p:nvPr>
        </p:nvSpPr>
        <p:spPr>
          <a:xfrm>
            <a:off x="431999" y="1350001"/>
            <a:ext cx="6095801" cy="1610011"/>
          </a:xfrm>
        </p:spPr>
        <p:txBody>
          <a:bodyPr/>
          <a:lstStyle>
            <a:lvl1pPr>
              <a:defRPr lang="es-ES" sz="4800" cap="all">
                <a:solidFill>
                  <a:srgbClr val="FFFFFF"/>
                </a:solidFill>
                <a:latin typeface="Barlow Semi Condensed ExtraBold"/>
              </a:defRPr>
            </a:lvl1pPr>
          </a:lstStyle>
          <a:p>
            <a:pPr lvl="0"/>
            <a:r>
              <a:rPr lang="es-ES"/>
              <a:t>Haga clic para modificar el estilo de título del patrón</a:t>
            </a:r>
            <a:endParaRPr lang="en-GB"/>
          </a:p>
        </p:txBody>
      </p:sp>
      <p:sp>
        <p:nvSpPr>
          <p:cNvPr id="3" name="Right Triangle 2">
            <a:extLst>
              <a:ext uri="{FF2B5EF4-FFF2-40B4-BE49-F238E27FC236}">
                <a16:creationId xmlns:a16="http://schemas.microsoft.com/office/drawing/2014/main" id="{24119AA9-A4C9-B405-57E3-3234582E020C}"/>
              </a:ext>
            </a:extLst>
          </p:cNvPr>
          <p:cNvSpPr/>
          <p:nvPr/>
        </p:nvSpPr>
        <p:spPr>
          <a:xfrm rot="16200004">
            <a:off x="9281608" y="3947592"/>
            <a:ext cx="2910398" cy="2910398"/>
          </a:xfrm>
          <a:custGeom>
            <a:avLst/>
            <a:gdLst>
              <a:gd name="f0" fmla="val 10800000"/>
              <a:gd name="f1" fmla="val 5400000"/>
              <a:gd name="f2" fmla="val 180"/>
              <a:gd name="f3" fmla="val w"/>
              <a:gd name="f4" fmla="val h"/>
              <a:gd name="f5" fmla="val ss"/>
              <a:gd name="f6" fmla="val 0"/>
              <a:gd name="f7" fmla="+- 0 0 -360"/>
              <a:gd name="f8" fmla="+- 0 0 -180"/>
              <a:gd name="f9" fmla="+- 0 0 -90"/>
              <a:gd name="f10" fmla="abs f3"/>
              <a:gd name="f11" fmla="abs f4"/>
              <a:gd name="f12" fmla="abs f5"/>
              <a:gd name="f13" fmla="val f6"/>
              <a:gd name="f14" fmla="*/ f7 f0 1"/>
              <a:gd name="f15" fmla="*/ f8 f0 1"/>
              <a:gd name="f16" fmla="*/ f9 f0 1"/>
              <a:gd name="f17" fmla="?: f10 f3 1"/>
              <a:gd name="f18" fmla="?: f11 f4 1"/>
              <a:gd name="f19" fmla="?: f12 f5 1"/>
              <a:gd name="f20" fmla="*/ f14 1 f2"/>
              <a:gd name="f21" fmla="*/ f15 1 f2"/>
              <a:gd name="f22" fmla="*/ f16 1 f2"/>
              <a:gd name="f23" fmla="*/ f17 1 21600"/>
              <a:gd name="f24" fmla="*/ f18 1 21600"/>
              <a:gd name="f25" fmla="*/ 21600 f17 1"/>
              <a:gd name="f26" fmla="*/ 21600 f18 1"/>
              <a:gd name="f27" fmla="+- f20 0 f1"/>
              <a:gd name="f28" fmla="+- f21 0 f1"/>
              <a:gd name="f29" fmla="+- f22 0 f1"/>
              <a:gd name="f30" fmla="min f24 f23"/>
              <a:gd name="f31" fmla="*/ f25 1 f19"/>
              <a:gd name="f32" fmla="*/ f26 1 f19"/>
              <a:gd name="f33" fmla="val f31"/>
              <a:gd name="f34" fmla="val f32"/>
              <a:gd name="f35" fmla="*/ f13 f30 1"/>
              <a:gd name="f36" fmla="+- f34 0 f13"/>
              <a:gd name="f37" fmla="+- f33 0 f13"/>
              <a:gd name="f38" fmla="*/ f34 f30 1"/>
              <a:gd name="f39" fmla="*/ f33 f30 1"/>
              <a:gd name="f40" fmla="*/ f36 1 2"/>
              <a:gd name="f41" fmla="*/ f37 1 2"/>
              <a:gd name="f42" fmla="*/ f37 1 12"/>
              <a:gd name="f43" fmla="*/ f36 7 1"/>
              <a:gd name="f44" fmla="*/ f37 7 1"/>
              <a:gd name="f45" fmla="*/ f36 11 1"/>
              <a:gd name="f46" fmla="+- f13 f40 0"/>
              <a:gd name="f47" fmla="+- f13 f41 0"/>
              <a:gd name="f48" fmla="*/ f43 1 12"/>
              <a:gd name="f49" fmla="*/ f44 1 12"/>
              <a:gd name="f50" fmla="*/ f45 1 12"/>
              <a:gd name="f51" fmla="*/ f42 f30 1"/>
              <a:gd name="f52" fmla="*/ f48 f30 1"/>
              <a:gd name="f53" fmla="*/ f49 f30 1"/>
              <a:gd name="f54" fmla="*/ f50 f30 1"/>
              <a:gd name="f55" fmla="*/ f47 f30 1"/>
              <a:gd name="f56" fmla="*/ f46 f30 1"/>
            </a:gdLst>
            <a:ahLst/>
            <a:cxnLst>
              <a:cxn ang="3cd4">
                <a:pos x="hc" y="t"/>
              </a:cxn>
              <a:cxn ang="0">
                <a:pos x="r" y="vc"/>
              </a:cxn>
              <a:cxn ang="cd4">
                <a:pos x="hc" y="b"/>
              </a:cxn>
              <a:cxn ang="cd2">
                <a:pos x="l" y="vc"/>
              </a:cxn>
              <a:cxn ang="f27">
                <a:pos x="f35" y="f35"/>
              </a:cxn>
              <a:cxn ang="f28">
                <a:pos x="f35" y="f38"/>
              </a:cxn>
              <a:cxn ang="f28">
                <a:pos x="f39" y="f38"/>
              </a:cxn>
              <a:cxn ang="f29">
                <a:pos x="f55" y="f56"/>
              </a:cxn>
            </a:cxnLst>
            <a:rect l="f51" t="f52" r="f53" b="f54"/>
            <a:pathLst>
              <a:path>
                <a:moveTo>
                  <a:pt x="f35" y="f38"/>
                </a:moveTo>
                <a:lnTo>
                  <a:pt x="f35" y="f35"/>
                </a:lnTo>
                <a:lnTo>
                  <a:pt x="f39" y="f38"/>
                </a:lnTo>
                <a:close/>
              </a:path>
            </a:pathLst>
          </a:custGeom>
          <a:solidFill>
            <a:srgbClr val="FFFFFF"/>
          </a:solidFill>
          <a:ln>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12000"/>
              </a:lnSpc>
              <a:spcBef>
                <a:spcPts val="400"/>
              </a:spcBef>
              <a:spcAft>
                <a:spcPts val="400"/>
              </a:spcAft>
              <a:buNone/>
              <a:tabLst/>
              <a:defRPr sz="1800" b="0" i="0" u="none" strike="noStrike" kern="0" cap="none" spc="0" baseline="0">
                <a:solidFill>
                  <a:srgbClr val="000000"/>
                </a:solidFill>
                <a:uFillTx/>
              </a:defRPr>
            </a:pPr>
            <a:endParaRPr lang="en-GB" sz="1200" b="0" i="0" u="none" strike="noStrike" kern="1200" cap="none" spc="0" baseline="0">
              <a:solidFill>
                <a:srgbClr val="000000"/>
              </a:solidFill>
              <a:uFillTx/>
              <a:latin typeface="Barlow"/>
            </a:endParaRPr>
          </a:p>
        </p:txBody>
      </p:sp>
      <p:sp>
        <p:nvSpPr>
          <p:cNvPr id="4" name="Text Placeholder 9">
            <a:extLst>
              <a:ext uri="{FF2B5EF4-FFF2-40B4-BE49-F238E27FC236}">
                <a16:creationId xmlns:a16="http://schemas.microsoft.com/office/drawing/2014/main" id="{BD86F4F7-D708-7F15-6A16-C69C206A1E55}"/>
              </a:ext>
            </a:extLst>
          </p:cNvPr>
          <p:cNvSpPr txBox="1">
            <a:spLocks noGrp="1"/>
          </p:cNvSpPr>
          <p:nvPr>
            <p:ph type="body" idx="4294967295"/>
          </p:nvPr>
        </p:nvSpPr>
        <p:spPr>
          <a:xfrm>
            <a:off x="9148764" y="1032467"/>
            <a:ext cx="2600325" cy="1820863"/>
          </a:xfrm>
        </p:spPr>
        <p:txBody>
          <a:bodyPr anchorCtr="1"/>
          <a:lstStyle>
            <a:lvl1pPr algn="ctr">
              <a:lnSpc>
                <a:spcPct val="100000"/>
              </a:lnSpc>
              <a:spcBef>
                <a:spcPts val="0"/>
              </a:spcBef>
              <a:spcAft>
                <a:spcPts val="0"/>
              </a:spcAft>
              <a:defRPr lang="en-US" sz="11700" b="1">
                <a:solidFill>
                  <a:srgbClr val="FFFFFF"/>
                </a:solidFill>
              </a:defRPr>
            </a:lvl1pPr>
          </a:lstStyle>
          <a:p>
            <a:pPr lvl="0"/>
            <a:r>
              <a:rPr lang="en-US"/>
              <a:t>##</a:t>
            </a:r>
          </a:p>
        </p:txBody>
      </p:sp>
      <p:sp>
        <p:nvSpPr>
          <p:cNvPr id="5" name="Text Placeholder 16">
            <a:extLst>
              <a:ext uri="{FF2B5EF4-FFF2-40B4-BE49-F238E27FC236}">
                <a16:creationId xmlns:a16="http://schemas.microsoft.com/office/drawing/2014/main" id="{0742BF30-C6C2-DED9-0FC0-F956A212EE1B}"/>
              </a:ext>
            </a:extLst>
          </p:cNvPr>
          <p:cNvSpPr txBox="1">
            <a:spLocks noGrp="1"/>
          </p:cNvSpPr>
          <p:nvPr>
            <p:ph type="body" idx="4294967295"/>
          </p:nvPr>
        </p:nvSpPr>
        <p:spPr>
          <a:xfrm>
            <a:off x="431797" y="3494992"/>
            <a:ext cx="6096003" cy="1274765"/>
          </a:xfrm>
        </p:spPr>
        <p:txBody>
          <a:bodyPr/>
          <a:lstStyle>
            <a:lvl1pPr>
              <a:defRPr lang="en-US">
                <a:solidFill>
                  <a:srgbClr val="FFFFFF"/>
                </a:solidFill>
              </a:defRPr>
            </a:lvl1pPr>
          </a:lstStyle>
          <a:p>
            <a:pPr lvl="0"/>
            <a:r>
              <a:rPr lang="en-US"/>
              <a:t>Optional additional information</a:t>
            </a:r>
          </a:p>
        </p:txBody>
      </p:sp>
      <p:sp>
        <p:nvSpPr>
          <p:cNvPr id="6" name="Right Triangle 6">
            <a:extLst>
              <a:ext uri="{FF2B5EF4-FFF2-40B4-BE49-F238E27FC236}">
                <a16:creationId xmlns:a16="http://schemas.microsoft.com/office/drawing/2014/main" id="{6DDAEAD2-E09D-8DE8-8F82-BB0DD9727BA0}"/>
              </a:ext>
            </a:extLst>
          </p:cNvPr>
          <p:cNvSpPr/>
          <p:nvPr/>
        </p:nvSpPr>
        <p:spPr>
          <a:xfrm rot="16200004">
            <a:off x="9281608" y="3947592"/>
            <a:ext cx="2910398" cy="2910398"/>
          </a:xfrm>
          <a:custGeom>
            <a:avLst/>
            <a:gdLst>
              <a:gd name="f0" fmla="val 10800000"/>
              <a:gd name="f1" fmla="val 5400000"/>
              <a:gd name="f2" fmla="val 180"/>
              <a:gd name="f3" fmla="val w"/>
              <a:gd name="f4" fmla="val h"/>
              <a:gd name="f5" fmla="val ss"/>
              <a:gd name="f6" fmla="val 0"/>
              <a:gd name="f7" fmla="+- 0 0 -360"/>
              <a:gd name="f8" fmla="+- 0 0 -180"/>
              <a:gd name="f9" fmla="+- 0 0 -90"/>
              <a:gd name="f10" fmla="abs f3"/>
              <a:gd name="f11" fmla="abs f4"/>
              <a:gd name="f12" fmla="abs f5"/>
              <a:gd name="f13" fmla="val f6"/>
              <a:gd name="f14" fmla="*/ f7 f0 1"/>
              <a:gd name="f15" fmla="*/ f8 f0 1"/>
              <a:gd name="f16" fmla="*/ f9 f0 1"/>
              <a:gd name="f17" fmla="?: f10 f3 1"/>
              <a:gd name="f18" fmla="?: f11 f4 1"/>
              <a:gd name="f19" fmla="?: f12 f5 1"/>
              <a:gd name="f20" fmla="*/ f14 1 f2"/>
              <a:gd name="f21" fmla="*/ f15 1 f2"/>
              <a:gd name="f22" fmla="*/ f16 1 f2"/>
              <a:gd name="f23" fmla="*/ f17 1 21600"/>
              <a:gd name="f24" fmla="*/ f18 1 21600"/>
              <a:gd name="f25" fmla="*/ 21600 f17 1"/>
              <a:gd name="f26" fmla="*/ 21600 f18 1"/>
              <a:gd name="f27" fmla="+- f20 0 f1"/>
              <a:gd name="f28" fmla="+- f21 0 f1"/>
              <a:gd name="f29" fmla="+- f22 0 f1"/>
              <a:gd name="f30" fmla="min f24 f23"/>
              <a:gd name="f31" fmla="*/ f25 1 f19"/>
              <a:gd name="f32" fmla="*/ f26 1 f19"/>
              <a:gd name="f33" fmla="val f31"/>
              <a:gd name="f34" fmla="val f32"/>
              <a:gd name="f35" fmla="*/ f13 f30 1"/>
              <a:gd name="f36" fmla="+- f34 0 f13"/>
              <a:gd name="f37" fmla="+- f33 0 f13"/>
              <a:gd name="f38" fmla="*/ f34 f30 1"/>
              <a:gd name="f39" fmla="*/ f33 f30 1"/>
              <a:gd name="f40" fmla="*/ f36 1 2"/>
              <a:gd name="f41" fmla="*/ f37 1 2"/>
              <a:gd name="f42" fmla="*/ f37 1 12"/>
              <a:gd name="f43" fmla="*/ f36 7 1"/>
              <a:gd name="f44" fmla="*/ f37 7 1"/>
              <a:gd name="f45" fmla="*/ f36 11 1"/>
              <a:gd name="f46" fmla="+- f13 f40 0"/>
              <a:gd name="f47" fmla="+- f13 f41 0"/>
              <a:gd name="f48" fmla="*/ f43 1 12"/>
              <a:gd name="f49" fmla="*/ f44 1 12"/>
              <a:gd name="f50" fmla="*/ f45 1 12"/>
              <a:gd name="f51" fmla="*/ f42 f30 1"/>
              <a:gd name="f52" fmla="*/ f48 f30 1"/>
              <a:gd name="f53" fmla="*/ f49 f30 1"/>
              <a:gd name="f54" fmla="*/ f50 f30 1"/>
              <a:gd name="f55" fmla="*/ f47 f30 1"/>
              <a:gd name="f56" fmla="*/ f46 f30 1"/>
            </a:gdLst>
            <a:ahLst/>
            <a:cxnLst>
              <a:cxn ang="3cd4">
                <a:pos x="hc" y="t"/>
              </a:cxn>
              <a:cxn ang="0">
                <a:pos x="r" y="vc"/>
              </a:cxn>
              <a:cxn ang="cd4">
                <a:pos x="hc" y="b"/>
              </a:cxn>
              <a:cxn ang="cd2">
                <a:pos x="l" y="vc"/>
              </a:cxn>
              <a:cxn ang="f27">
                <a:pos x="f35" y="f35"/>
              </a:cxn>
              <a:cxn ang="f28">
                <a:pos x="f35" y="f38"/>
              </a:cxn>
              <a:cxn ang="f28">
                <a:pos x="f39" y="f38"/>
              </a:cxn>
              <a:cxn ang="f29">
                <a:pos x="f55" y="f56"/>
              </a:cxn>
            </a:cxnLst>
            <a:rect l="f51" t="f52" r="f53" b="f54"/>
            <a:pathLst>
              <a:path>
                <a:moveTo>
                  <a:pt x="f35" y="f38"/>
                </a:moveTo>
                <a:lnTo>
                  <a:pt x="f35" y="f35"/>
                </a:lnTo>
                <a:lnTo>
                  <a:pt x="f39" y="f38"/>
                </a:lnTo>
                <a:close/>
              </a:path>
            </a:pathLst>
          </a:custGeom>
          <a:solidFill>
            <a:srgbClr val="FFFFFF"/>
          </a:solidFill>
          <a:ln>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12000"/>
              </a:lnSpc>
              <a:spcBef>
                <a:spcPts val="400"/>
              </a:spcBef>
              <a:spcAft>
                <a:spcPts val="400"/>
              </a:spcAft>
              <a:buNone/>
              <a:tabLst/>
              <a:defRPr sz="1800" b="0" i="0" u="none" strike="noStrike" kern="0" cap="none" spc="0" baseline="0">
                <a:solidFill>
                  <a:srgbClr val="000000"/>
                </a:solidFill>
                <a:uFillTx/>
              </a:defRPr>
            </a:pPr>
            <a:endParaRPr lang="en-GB" sz="1200" b="0" i="0" u="none" strike="noStrike" kern="1200" cap="none" spc="0" baseline="0">
              <a:solidFill>
                <a:srgbClr val="000000"/>
              </a:solidFill>
              <a:uFillTx/>
              <a:latin typeface="Barlow"/>
            </a:endParaRPr>
          </a:p>
        </p:txBody>
      </p:sp>
      <p:sp>
        <p:nvSpPr>
          <p:cNvPr id="8" name="Classification">
            <a:extLst>
              <a:ext uri="{FF2B5EF4-FFF2-40B4-BE49-F238E27FC236}">
                <a16:creationId xmlns:a16="http://schemas.microsoft.com/office/drawing/2014/main" id="{FB1E9A9D-4280-13C0-FEF6-C554E6914A48}"/>
              </a:ext>
            </a:extLst>
          </p:cNvPr>
          <p:cNvSpPr txBox="1"/>
          <p:nvPr/>
        </p:nvSpPr>
        <p:spPr>
          <a:xfrm>
            <a:off x="487660" y="6587480"/>
            <a:ext cx="4672236" cy="153888"/>
          </a:xfrm>
          <a:prstGeom prst="rect">
            <a:avLst/>
          </a:prstGeom>
          <a:noFill/>
          <a:ln>
            <a:noFill/>
          </a:ln>
        </p:spPr>
        <p:txBody>
          <a:bodyPr vert="horz" wrap="square" lIns="0" tIns="0" rIns="0" bIns="0" anchor="b" anchorCtr="0" compatLnSpc="1">
            <a:spAutoFit/>
          </a:bodyPr>
          <a:lstStyle/>
          <a:p>
            <a:r>
              <a:rPr lang="en-GB" sz="1000" b="0" i="0" u="none" strike="noStrike" kern="1200" cap="none" spc="0" baseline="0" dirty="0">
                <a:solidFill>
                  <a:srgbClr val="FFFFFF"/>
                </a:solidFill>
                <a:uFillTx/>
                <a:latin typeface="Barlow Semi Condensed" panose="00000506000000000000" pitchFamily="2" charset="0"/>
              </a:rPr>
              <a:t>© Ipsos | </a:t>
            </a:r>
            <a:r>
              <a:rPr lang="es-ES" sz="1000" dirty="0">
                <a:solidFill>
                  <a:schemeClr val="bg1"/>
                </a:solidFill>
                <a:latin typeface="Barlow Semi Condensed" panose="00000506000000000000" pitchFamily="2" charset="0"/>
              </a:rPr>
              <a:t>Claves Ipsos Octubre 2026</a:t>
            </a:r>
            <a:endParaRPr lang="en-GB" sz="1000" dirty="0">
              <a:solidFill>
                <a:schemeClr val="bg1"/>
              </a:solidFill>
              <a:latin typeface="Barlow Semi Condensed" panose="00000506000000000000" pitchFamily="2" charset="0"/>
            </a:endParaRPr>
          </a:p>
        </p:txBody>
      </p:sp>
      <p:sp>
        <p:nvSpPr>
          <p:cNvPr id="7" name="Espace réservé du numéro de diapositive 2">
            <a:extLst>
              <a:ext uri="{FF2B5EF4-FFF2-40B4-BE49-F238E27FC236}">
                <a16:creationId xmlns:a16="http://schemas.microsoft.com/office/drawing/2014/main" id="{5386E715-41BB-5ECD-9A9D-39988708DDA0}"/>
              </a:ext>
            </a:extLst>
          </p:cNvPr>
          <p:cNvSpPr>
            <a:spLocks noGrp="1"/>
          </p:cNvSpPr>
          <p:nvPr>
            <p:ph type="sldNum" sz="quarter" idx="14"/>
          </p:nvPr>
        </p:nvSpPr>
        <p:spPr>
          <a:xfrm>
            <a:off x="47328" y="6453336"/>
            <a:ext cx="360037" cy="365125"/>
          </a:xfrm>
        </p:spPr>
        <p:txBody>
          <a:bodyPr/>
          <a:lstStyle>
            <a:lvl1pPr>
              <a:defRPr>
                <a:solidFill>
                  <a:schemeClr val="bg1"/>
                </a:solidFill>
              </a:defRPr>
            </a:lvl1pPr>
          </a:lstStyle>
          <a:p>
            <a:fld id="{D61AABEC-672F-4B68-B914-690DA978312C}" type="slidenum">
              <a:rPr lang="en-GB" smtClean="0">
                <a:latin typeface="Barlow" panose="00000500000000000000" pitchFamily="2" charset="0"/>
              </a:rPr>
              <a:pPr/>
              <a:t>‹Nº›</a:t>
            </a:fld>
            <a:r>
              <a:rPr lang="en-GB">
                <a:latin typeface="Barlow" panose="00000500000000000000" pitchFamily="2" charset="0"/>
              </a:rPr>
              <a:t> ‒ </a:t>
            </a:r>
          </a:p>
        </p:txBody>
      </p:sp>
      <p:pic>
        <p:nvPicPr>
          <p:cNvPr id="19" name="Imagen 18">
            <a:extLst>
              <a:ext uri="{FF2B5EF4-FFF2-40B4-BE49-F238E27FC236}">
                <a16:creationId xmlns:a16="http://schemas.microsoft.com/office/drawing/2014/main" id="{D6158FA4-7435-DB56-23A5-FDC61B7B076A}"/>
              </a:ext>
            </a:extLst>
          </p:cNvPr>
          <p:cNvPicPr>
            <a:picLocks noChangeAspect="1"/>
          </p:cNvPicPr>
          <p:nvPr userDrawn="1"/>
        </p:nvPicPr>
        <p:blipFill rotWithShape="1">
          <a:blip r:embed="rId2"/>
          <a:srcRect l="77800" t="1" b="-6317"/>
          <a:stretch/>
        </p:blipFill>
        <p:spPr>
          <a:xfrm>
            <a:off x="10410094" y="6376726"/>
            <a:ext cx="450015" cy="381494"/>
          </a:xfrm>
          <a:prstGeom prst="rect">
            <a:avLst/>
          </a:prstGeom>
        </p:spPr>
      </p:pic>
      <p:pic>
        <p:nvPicPr>
          <p:cNvPr id="21" name="Imagen 20" descr="Buenas Prácticas desarrolladas en Chile Transparente">
            <a:extLst>
              <a:ext uri="{FF2B5EF4-FFF2-40B4-BE49-F238E27FC236}">
                <a16:creationId xmlns:a16="http://schemas.microsoft.com/office/drawing/2014/main" id="{CAD46849-4137-7563-8751-2B0C6BE082D2}"/>
              </a:ext>
            </a:extLst>
          </p:cNvPr>
          <p:cNvPicPr>
            <a:picLocks noChangeAspect="1"/>
          </p:cNvPicPr>
          <p:nvPr userDrawn="1"/>
        </p:nvPicPr>
        <p:blipFill>
          <a:blip r:embed="rId3"/>
          <a:stretch>
            <a:fillRect/>
          </a:stretch>
        </p:blipFill>
        <p:spPr>
          <a:xfrm>
            <a:off x="10987997" y="6369921"/>
            <a:ext cx="932794" cy="365126"/>
          </a:xfrm>
          <a:prstGeom prst="rect">
            <a:avLst/>
          </a:prstGeom>
        </p:spPr>
      </p:pic>
    </p:spTree>
    <p:extLst>
      <p:ext uri="{BB962C8B-B14F-4D97-AF65-F5344CB8AC3E}">
        <p14:creationId xmlns:p14="http://schemas.microsoft.com/office/powerpoint/2010/main" val="166222622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cSld name="Cover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D97C3-1B7F-5C9F-E63F-96F1A14B6253}"/>
              </a:ext>
            </a:extLst>
          </p:cNvPr>
          <p:cNvSpPr>
            <a:spLocks noGrp="1"/>
          </p:cNvSpPr>
          <p:nvPr>
            <p:ph type="title" hasCustomPrompt="1"/>
          </p:nvPr>
        </p:nvSpPr>
        <p:spPr>
          <a:xfrm>
            <a:off x="432000" y="1350000"/>
            <a:ext cx="5791000" cy="715669"/>
          </a:xfrm>
        </p:spPr>
        <p:txBody>
          <a:bodyPr/>
          <a:lstStyle>
            <a:lvl1pPr>
              <a:defRPr sz="4800" cap="all" baseline="0">
                <a:solidFill>
                  <a:schemeClr val="bg1"/>
                </a:solidFill>
                <a:latin typeface="+mj-lt"/>
              </a:defRPr>
            </a:lvl1pPr>
          </a:lstStyle>
          <a:p>
            <a:r>
              <a:rPr lang="en-US"/>
              <a:t>Click to edit master title style</a:t>
            </a:r>
            <a:endParaRPr lang="en-GB"/>
          </a:p>
        </p:txBody>
      </p:sp>
      <p:sp>
        <p:nvSpPr>
          <p:cNvPr id="7" name="Picture Placeholder 6">
            <a:extLst>
              <a:ext uri="{FF2B5EF4-FFF2-40B4-BE49-F238E27FC236}">
                <a16:creationId xmlns:a16="http://schemas.microsoft.com/office/drawing/2014/main" id="{67F8163F-D370-5C4C-500A-7D576C590BB1}"/>
              </a:ext>
              <a:ext uri="{C183D7F6-B498-43B3-948B-1728B52AA6E4}">
                <adec:decorative xmlns:adec="http://schemas.microsoft.com/office/drawing/2017/decorative" val="0"/>
              </a:ext>
            </a:extLst>
          </p:cNvPr>
          <p:cNvSpPr>
            <a:spLocks noGrp="1"/>
          </p:cNvSpPr>
          <p:nvPr>
            <p:ph type="pic" sz="quarter" idx="11" hasCustomPrompt="1"/>
          </p:nvPr>
        </p:nvSpPr>
        <p:spPr>
          <a:xfrm>
            <a:off x="1905000" y="14514"/>
            <a:ext cx="10300263" cy="6870700"/>
          </a:xfrm>
          <a:custGeom>
            <a:avLst/>
            <a:gdLst>
              <a:gd name="connsiteX0" fmla="*/ 6858000 w 10287001"/>
              <a:gd name="connsiteY0" fmla="*/ 0 h 6858000"/>
              <a:gd name="connsiteX1" fmla="*/ 10287001 w 10287001"/>
              <a:gd name="connsiteY1" fmla="*/ 0 h 6858000"/>
              <a:gd name="connsiteX2" fmla="*/ 10287001 w 10287001"/>
              <a:gd name="connsiteY2" fmla="*/ 3467099 h 6858000"/>
              <a:gd name="connsiteX3" fmla="*/ 6896100 w 10287001"/>
              <a:gd name="connsiteY3" fmla="*/ 6858000 h 6858000"/>
              <a:gd name="connsiteX4" fmla="*/ 0 w 10287001"/>
              <a:gd name="connsiteY4" fmla="*/ 6858000 h 6858000"/>
              <a:gd name="connsiteX0" fmla="*/ 6858000 w 10287001"/>
              <a:gd name="connsiteY0" fmla="*/ 0 h 6858000"/>
              <a:gd name="connsiteX1" fmla="*/ 10287001 w 10287001"/>
              <a:gd name="connsiteY1" fmla="*/ 0 h 6858000"/>
              <a:gd name="connsiteX2" fmla="*/ 10287001 w 10287001"/>
              <a:gd name="connsiteY2" fmla="*/ 3467099 h 6858000"/>
              <a:gd name="connsiteX3" fmla="*/ 8636000 w 10287001"/>
              <a:gd name="connsiteY3" fmla="*/ 5080000 h 6858000"/>
              <a:gd name="connsiteX4" fmla="*/ 6896100 w 10287001"/>
              <a:gd name="connsiteY4" fmla="*/ 6858000 h 6858000"/>
              <a:gd name="connsiteX5" fmla="*/ 0 w 10287001"/>
              <a:gd name="connsiteY5" fmla="*/ 6858000 h 6858000"/>
              <a:gd name="connsiteX6" fmla="*/ 6858000 w 10287001"/>
              <a:gd name="connsiteY6" fmla="*/ 0 h 6858000"/>
              <a:gd name="connsiteX0" fmla="*/ 6858000 w 10287001"/>
              <a:gd name="connsiteY0" fmla="*/ 0 h 6870700"/>
              <a:gd name="connsiteX1" fmla="*/ 10287001 w 10287001"/>
              <a:gd name="connsiteY1" fmla="*/ 0 h 6870700"/>
              <a:gd name="connsiteX2" fmla="*/ 10287001 w 10287001"/>
              <a:gd name="connsiteY2" fmla="*/ 3467099 h 6870700"/>
              <a:gd name="connsiteX3" fmla="*/ 10274300 w 10287001"/>
              <a:gd name="connsiteY3" fmla="*/ 6870700 h 6870700"/>
              <a:gd name="connsiteX4" fmla="*/ 6896100 w 10287001"/>
              <a:gd name="connsiteY4" fmla="*/ 6858000 h 6870700"/>
              <a:gd name="connsiteX5" fmla="*/ 0 w 10287001"/>
              <a:gd name="connsiteY5" fmla="*/ 6858000 h 6870700"/>
              <a:gd name="connsiteX6" fmla="*/ 6858000 w 10287001"/>
              <a:gd name="connsiteY6" fmla="*/ 0 h 6870700"/>
              <a:gd name="connsiteX0" fmla="*/ 6858000 w 10300263"/>
              <a:gd name="connsiteY0" fmla="*/ 0 h 6870700"/>
              <a:gd name="connsiteX1" fmla="*/ 10287001 w 10300263"/>
              <a:gd name="connsiteY1" fmla="*/ 0 h 6870700"/>
              <a:gd name="connsiteX2" fmla="*/ 10287001 w 10300263"/>
              <a:gd name="connsiteY2" fmla="*/ 3467099 h 6870700"/>
              <a:gd name="connsiteX3" fmla="*/ 10299700 w 10300263"/>
              <a:gd name="connsiteY3" fmla="*/ 6870700 h 6870700"/>
              <a:gd name="connsiteX4" fmla="*/ 6896100 w 10300263"/>
              <a:gd name="connsiteY4" fmla="*/ 6858000 h 6870700"/>
              <a:gd name="connsiteX5" fmla="*/ 0 w 10300263"/>
              <a:gd name="connsiteY5" fmla="*/ 6858000 h 6870700"/>
              <a:gd name="connsiteX6" fmla="*/ 6858000 w 10300263"/>
              <a:gd name="connsiteY6" fmla="*/ 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00263" h="6870700">
                <a:moveTo>
                  <a:pt x="6858000" y="0"/>
                </a:moveTo>
                <a:lnTo>
                  <a:pt x="10287001" y="0"/>
                </a:lnTo>
                <a:lnTo>
                  <a:pt x="10287001" y="3467099"/>
                </a:lnTo>
                <a:cubicBezTo>
                  <a:pt x="10282767" y="4601633"/>
                  <a:pt x="10303934" y="5736166"/>
                  <a:pt x="10299700" y="6870700"/>
                </a:cubicBezTo>
                <a:lnTo>
                  <a:pt x="6896100" y="6858000"/>
                </a:lnTo>
                <a:lnTo>
                  <a:pt x="0" y="6858000"/>
                </a:lnTo>
                <a:lnTo>
                  <a:pt x="6858000" y="0"/>
                </a:lnTo>
                <a:close/>
              </a:path>
            </a:pathLst>
          </a:custGeom>
          <a:pattFill prst="dkUpDiag">
            <a:fgClr>
              <a:schemeClr val="bg1">
                <a:lumMod val="85000"/>
              </a:schemeClr>
            </a:fgClr>
            <a:bgClr>
              <a:schemeClr val="bg1"/>
            </a:bgClr>
          </a:pattFill>
        </p:spPr>
        <p:txBody>
          <a:bodyPr vert="horz" wrap="square" lIns="0" tIns="0" rIns="0" bIns="0" rtlCol="0" anchor="ctr">
            <a:noAutofit/>
          </a:bodyPr>
          <a:lstStyle>
            <a:lvl1pPr algn="ctr">
              <a:defRPr lang="en-GB"/>
            </a:lvl1pPr>
          </a:lstStyle>
          <a:p>
            <a:pPr lvl="0"/>
            <a:br>
              <a:rPr lang="en-US"/>
            </a:br>
            <a:br>
              <a:rPr lang="en-US"/>
            </a:br>
            <a:br>
              <a:rPr lang="en-US"/>
            </a:br>
            <a:br>
              <a:rPr lang="en-US"/>
            </a:br>
            <a:r>
              <a:rPr lang="en-US"/>
              <a:t>Click icon </a:t>
            </a:r>
            <a:br>
              <a:rPr lang="en-US"/>
            </a:br>
            <a:r>
              <a:rPr lang="en-US"/>
              <a:t>to add picture</a:t>
            </a:r>
            <a:endParaRPr lang="en-GB"/>
          </a:p>
        </p:txBody>
      </p:sp>
      <p:sp>
        <p:nvSpPr>
          <p:cNvPr id="3" name="Classification">
            <a:extLst>
              <a:ext uri="{FF2B5EF4-FFF2-40B4-BE49-F238E27FC236}">
                <a16:creationId xmlns:a16="http://schemas.microsoft.com/office/drawing/2014/main" id="{6A957CF6-0DF2-748E-CBF0-17B6B8878BA1}"/>
              </a:ext>
              <a:ext uri="{C183D7F6-B498-43B3-948B-1728B52AA6E4}">
                <adec:decorative xmlns:adec="http://schemas.microsoft.com/office/drawing/2017/decorative" val="1"/>
              </a:ext>
            </a:extLst>
          </p:cNvPr>
          <p:cNvSpPr txBox="1">
            <a:spLocks/>
          </p:cNvSpPr>
          <p:nvPr/>
        </p:nvSpPr>
        <p:spPr>
          <a:xfrm>
            <a:off x="440938" y="6251108"/>
            <a:ext cx="1540262" cy="369332"/>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bg1"/>
                </a:solidFill>
                <a:effectLst/>
              </a:rPr>
              <a:t>© Ipsos | Doc Name | Month Year | Version # | Public | Internal/Client Use Only | Strictly Confidential</a:t>
            </a:r>
          </a:p>
        </p:txBody>
      </p:sp>
      <p:sp>
        <p:nvSpPr>
          <p:cNvPr id="4" name="Text Placeholder 16">
            <a:extLst>
              <a:ext uri="{FF2B5EF4-FFF2-40B4-BE49-F238E27FC236}">
                <a16:creationId xmlns:a16="http://schemas.microsoft.com/office/drawing/2014/main" id="{2B307F84-45B4-FBB4-1E6C-CD4B241E73D1}"/>
              </a:ext>
            </a:extLst>
          </p:cNvPr>
          <p:cNvSpPr>
            <a:spLocks noGrp="1"/>
          </p:cNvSpPr>
          <p:nvPr>
            <p:ph type="body" sz="quarter" idx="12" hasCustomPrompt="1"/>
          </p:nvPr>
        </p:nvSpPr>
        <p:spPr>
          <a:xfrm>
            <a:off x="431800" y="3132139"/>
            <a:ext cx="3851275" cy="1274763"/>
          </a:xfrm>
        </p:spPr>
        <p:txBody>
          <a:bodyPr/>
          <a:lstStyle>
            <a:lvl1pPr>
              <a:defRPr sz="2400">
                <a:solidFill>
                  <a:schemeClr val="bg1"/>
                </a:solidFill>
              </a:defRPr>
            </a:lvl1pPr>
            <a:lvl2pPr marL="0" indent="0">
              <a:buNone/>
              <a:defRPr/>
            </a:lvl2pPr>
          </a:lstStyle>
          <a:p>
            <a:pPr lvl="0"/>
            <a:r>
              <a:rPr lang="en-US"/>
              <a:t>Optional additional information</a:t>
            </a:r>
          </a:p>
        </p:txBody>
      </p:sp>
      <p:pic>
        <p:nvPicPr>
          <p:cNvPr id="12" name="Imagen 11">
            <a:extLst>
              <a:ext uri="{FF2B5EF4-FFF2-40B4-BE49-F238E27FC236}">
                <a16:creationId xmlns:a16="http://schemas.microsoft.com/office/drawing/2014/main" id="{0A6269A9-26E2-AA7A-2ED9-464C6CA2CB7F}"/>
              </a:ext>
            </a:extLst>
          </p:cNvPr>
          <p:cNvPicPr>
            <a:picLocks noChangeAspect="1"/>
          </p:cNvPicPr>
          <p:nvPr userDrawn="1"/>
        </p:nvPicPr>
        <p:blipFill rotWithShape="1">
          <a:blip r:embed="rId2"/>
          <a:srcRect l="77800" t="1" b="-6317"/>
          <a:stretch/>
        </p:blipFill>
        <p:spPr>
          <a:xfrm>
            <a:off x="10410094" y="6376726"/>
            <a:ext cx="450015" cy="381494"/>
          </a:xfrm>
          <a:prstGeom prst="rect">
            <a:avLst/>
          </a:prstGeom>
        </p:spPr>
      </p:pic>
      <p:pic>
        <p:nvPicPr>
          <p:cNvPr id="14" name="Imagen 13" descr="Buenas Prácticas desarrolladas en Chile Transparente">
            <a:extLst>
              <a:ext uri="{FF2B5EF4-FFF2-40B4-BE49-F238E27FC236}">
                <a16:creationId xmlns:a16="http://schemas.microsoft.com/office/drawing/2014/main" id="{95E431B2-116C-FADE-A398-75D4BAA2E0B8}"/>
              </a:ext>
            </a:extLst>
          </p:cNvPr>
          <p:cNvPicPr>
            <a:picLocks noChangeAspect="1"/>
          </p:cNvPicPr>
          <p:nvPr userDrawn="1"/>
        </p:nvPicPr>
        <p:blipFill>
          <a:blip r:embed="rId3"/>
          <a:stretch>
            <a:fillRect/>
          </a:stretch>
        </p:blipFill>
        <p:spPr>
          <a:xfrm>
            <a:off x="10987997" y="6369921"/>
            <a:ext cx="932794" cy="365126"/>
          </a:xfrm>
          <a:prstGeom prst="rect">
            <a:avLst/>
          </a:prstGeom>
        </p:spPr>
      </p:pic>
    </p:spTree>
    <p:extLst>
      <p:ext uri="{BB962C8B-B14F-4D97-AF65-F5344CB8AC3E}">
        <p14:creationId xmlns:p14="http://schemas.microsoft.com/office/powerpoint/2010/main" val="2497368717"/>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ido">
    <p:spTree>
      <p:nvGrpSpPr>
        <p:cNvPr id="1" name=""/>
        <p:cNvGrpSpPr/>
        <p:nvPr/>
      </p:nvGrpSpPr>
      <p:grpSpPr>
        <a:xfrm>
          <a:off x="0" y="0"/>
          <a:ext cx="0" cy="0"/>
          <a:chOff x="0" y="0"/>
          <a:chExt cx="0" cy="0"/>
        </a:xfrm>
      </p:grpSpPr>
      <p:graphicFrame>
        <p:nvGraphicFramePr>
          <p:cNvPr id="4" name="Objet 3" hidden="1">
            <a:extLst>
              <a:ext uri="{FF2B5EF4-FFF2-40B4-BE49-F238E27FC236}">
                <a16:creationId xmlns:a16="http://schemas.microsoft.com/office/drawing/2014/main" id="{5CF9A8CD-44E6-43DE-97D8-919ABD05CE10}"/>
              </a:ext>
            </a:extLst>
          </p:cNvPr>
          <p:cNvGraphicFramePr>
            <a:graphicFrameLocks noChangeAspect="1"/>
          </p:cNvGraphicFramePr>
          <p:nvPr userDrawn="1">
            <p:custDataLst>
              <p:tags r:id="rId1"/>
            </p:custDataLst>
            <p:extLst>
              <p:ext uri="{D42A27DB-BD31-4B8C-83A1-F6EECF244321}">
                <p14:modId xmlns:p14="http://schemas.microsoft.com/office/powerpoint/2010/main" val="14510364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4" name="Objet 3" hidden="1">
                        <a:extLst>
                          <a:ext uri="{FF2B5EF4-FFF2-40B4-BE49-F238E27FC236}">
                            <a16:creationId xmlns:a16="http://schemas.microsoft.com/office/drawing/2014/main" id="{5CF9A8CD-44E6-43DE-97D8-919ABD05CE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7C1DD757-038C-457E-9D36-3DDC777DAD6B}"/>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Barlow" panose="00000500000000000000" pitchFamily="2" charset="0"/>
              <a:ea typeface="+mj-ea"/>
              <a:cs typeface="+mj-cs"/>
              <a:sym typeface="Arial Black" panose="020B0A04020102020204" pitchFamily="34" charset="0"/>
            </a:endParaRPr>
          </a:p>
        </p:txBody>
      </p:sp>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04786" y="1808820"/>
            <a:ext cx="7584906" cy="3868080"/>
          </a:xfrm>
        </p:spPr>
        <p:txBody>
          <a:bodyPr>
            <a:noAutofit/>
          </a:bodyPr>
          <a:lstStyle>
            <a:lvl1pPr>
              <a:spcBef>
                <a:spcPts val="1800"/>
              </a:spcBef>
              <a:defRPr sz="1600">
                <a:solidFill>
                  <a:schemeClr val="tx1"/>
                </a:solidFill>
              </a:defRPr>
            </a:lvl1pPr>
            <a:lvl2pPr>
              <a:defRPr sz="1600">
                <a:solidFill>
                  <a:schemeClr val="tx1"/>
                </a:solidFill>
              </a:defRPr>
            </a:lvl2pPr>
            <a:lvl3pPr>
              <a:defRPr sz="1400">
                <a:solidFill>
                  <a:schemeClr val="tx1"/>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6" name="Text Placeholder 5">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404786" y="1368596"/>
            <a:ext cx="2311063" cy="353943"/>
          </a:xfrm>
          <a:noFill/>
        </p:spPr>
        <p:txBody>
          <a:bodyPr wrap="none" lIns="72000" rIns="72000" bIns="0">
            <a:spAutoFit/>
          </a:bodyPr>
          <a:lstStyle>
            <a:lvl1pPr marL="0" indent="0">
              <a:buNone/>
              <a:defRPr sz="2000">
                <a:solidFill>
                  <a:schemeClr val="tx2"/>
                </a:solidFill>
              </a:defRPr>
            </a:lvl1pPr>
          </a:lstStyle>
          <a:p>
            <a:pPr lvl="0"/>
            <a:r>
              <a:rPr lang="en-GB"/>
              <a:t>Subtitle of the slide</a:t>
            </a:r>
          </a:p>
        </p:txBody>
      </p:sp>
      <p:sp>
        <p:nvSpPr>
          <p:cNvPr id="10" name="Text Placeholder 8">
            <a:extLst>
              <a:ext uri="{FF2B5EF4-FFF2-40B4-BE49-F238E27FC236}">
                <a16:creationId xmlns:a16="http://schemas.microsoft.com/office/drawing/2014/main" id="{A72C4E26-BE79-4277-9CB6-37B313081844}"/>
              </a:ext>
            </a:extLst>
          </p:cNvPr>
          <p:cNvSpPr>
            <a:spLocks noGrp="1"/>
          </p:cNvSpPr>
          <p:nvPr>
            <p:ph type="body" sz="quarter" idx="17" hasCustomPrompt="1"/>
          </p:nvPr>
        </p:nvSpPr>
        <p:spPr>
          <a:xfrm>
            <a:off x="404786" y="5914632"/>
            <a:ext cx="11463417" cy="215444"/>
          </a:xfrm>
        </p:spPr>
        <p:txBody>
          <a:bodyPr wrap="square" lIns="72000" anchor="b">
            <a:spAutoFit/>
          </a:bodyPr>
          <a:lstStyle>
            <a:lvl1pPr marL="0" indent="0">
              <a:buNone/>
              <a:defRPr sz="800" b="0" i="1">
                <a:solidFill>
                  <a:schemeClr val="bg1">
                    <a:lumMod val="50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Sources:</a:t>
            </a:r>
          </a:p>
        </p:txBody>
      </p:sp>
      <p:sp>
        <p:nvSpPr>
          <p:cNvPr id="7" name="Espace réservé du numéro de diapositive 6">
            <a:extLst>
              <a:ext uri="{FF2B5EF4-FFF2-40B4-BE49-F238E27FC236}">
                <a16:creationId xmlns:a16="http://schemas.microsoft.com/office/drawing/2014/main" id="{6426E006-4F5B-402C-916F-29E383EE0863}"/>
              </a:ext>
            </a:extLst>
          </p:cNvPr>
          <p:cNvSpPr>
            <a:spLocks noGrp="1"/>
          </p:cNvSpPr>
          <p:nvPr>
            <p:ph type="sldNum" sz="quarter" idx="18"/>
          </p:nvPr>
        </p:nvSpPr>
        <p:spPr/>
        <p:txBody>
          <a:bodyPr/>
          <a:lstStyle/>
          <a:p>
            <a:fld id="{D61AABEC-672F-4B68-B914-690DA978312C}" type="slidenum">
              <a:rPr lang="en-GB" smtClean="0">
                <a:latin typeface="Barlow" panose="00000500000000000000" pitchFamily="2" charset="0"/>
              </a:rPr>
              <a:pPr/>
              <a:t>‹Nº›</a:t>
            </a:fld>
            <a:r>
              <a:rPr lang="en-GB">
                <a:latin typeface="Barlow" panose="00000500000000000000" pitchFamily="2" charset="0"/>
              </a:rPr>
              <a:t> ‒ </a:t>
            </a:r>
          </a:p>
        </p:txBody>
      </p:sp>
      <p:sp>
        <p:nvSpPr>
          <p:cNvPr id="8" name="Titre 7">
            <a:extLst>
              <a:ext uri="{FF2B5EF4-FFF2-40B4-BE49-F238E27FC236}">
                <a16:creationId xmlns:a16="http://schemas.microsoft.com/office/drawing/2014/main" id="{E05915BF-F664-49DE-8489-CADDC55CA228}"/>
              </a:ext>
            </a:extLst>
          </p:cNvPr>
          <p:cNvSpPr>
            <a:spLocks noGrp="1"/>
          </p:cNvSpPr>
          <p:nvPr>
            <p:ph type="title" hasCustomPrompt="1"/>
          </p:nvPr>
        </p:nvSpPr>
        <p:spPr/>
        <p:txBody>
          <a:bodyPr/>
          <a:lstStyle>
            <a:lvl1pPr>
              <a:defRPr/>
            </a:lvl1pPr>
          </a:lstStyle>
          <a:p>
            <a:r>
              <a:rPr lang="fr-FR"/>
              <a:t>TITLE OF THE SLIDE</a:t>
            </a:r>
          </a:p>
        </p:txBody>
      </p:sp>
    </p:spTree>
    <p:extLst>
      <p:ext uri="{BB962C8B-B14F-4D97-AF65-F5344CB8AC3E}">
        <p14:creationId xmlns:p14="http://schemas.microsoft.com/office/powerpoint/2010/main" val="1108585690"/>
      </p:ext>
    </p:extLst>
  </p:cSld>
  <p:clrMapOvr>
    <a:masterClrMapping/>
  </p:clrMapOvr>
  <p:extLst>
    <p:ext uri="{DCECCB84-F9BA-43D5-87BE-67443E8EF086}">
      <p15:sldGuideLst xmlns:p15="http://schemas.microsoft.com/office/powerpoint/2012/main">
        <p15:guide id="1" pos="248">
          <p15:clr>
            <a:srgbClr val="F26B43"/>
          </p15:clr>
        </p15:guide>
        <p15:guide id="2" pos="7425">
          <p15:clr>
            <a:srgbClr val="F26B43"/>
          </p15:clr>
        </p15:guide>
        <p15:guide id="3" orient="horz" pos="232">
          <p15:clr>
            <a:srgbClr val="F26B43"/>
          </p15:clr>
        </p15:guide>
        <p15:guide id="5" orient="horz" pos="1136">
          <p15:clr>
            <a:srgbClr val="F26B43"/>
          </p15:clr>
        </p15:guide>
        <p15:guide id="6" orient="horz" pos="3584">
          <p15:clr>
            <a:srgbClr val="F26B43"/>
          </p15:clr>
        </p15:guide>
        <p15:guide id="7" orient="horz" pos="3906">
          <p15:clr>
            <a:srgbClr val="F26B43"/>
          </p15:clr>
        </p15:guide>
        <p15:guide id="8" orient="horz" pos="4156">
          <p15:clr>
            <a:srgbClr val="F26B43"/>
          </p15:clr>
        </p15:guide>
        <p15:guide id="9" pos="306">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hapter_Blue Bg">
    <p:bg>
      <p:bgPr>
        <a:solidFill>
          <a:schemeClr val="bg2"/>
        </a:solidFill>
        <a:effectLst/>
      </p:bgPr>
    </p:bg>
    <p:spTree>
      <p:nvGrpSpPr>
        <p:cNvPr id="1" name=""/>
        <p:cNvGrpSpPr/>
        <p:nvPr/>
      </p:nvGrpSpPr>
      <p:grpSpPr>
        <a:xfrm>
          <a:off x="0" y="0"/>
          <a:ext cx="0" cy="0"/>
          <a:chOff x="0" y="0"/>
          <a:chExt cx="0" cy="0"/>
        </a:xfrm>
      </p:grpSpPr>
      <p:graphicFrame>
        <p:nvGraphicFramePr>
          <p:cNvPr id="5" name="Objet 4" hidden="1">
            <a:extLst>
              <a:ext uri="{FF2B5EF4-FFF2-40B4-BE49-F238E27FC236}">
                <a16:creationId xmlns:a16="http://schemas.microsoft.com/office/drawing/2014/main" id="{60ABFA1E-B316-436E-9376-68EB419FC111}"/>
              </a:ext>
            </a:extLst>
          </p:cNvPr>
          <p:cNvGraphicFramePr>
            <a:graphicFrameLocks noChangeAspect="1"/>
          </p:cNvGraphicFramePr>
          <p:nvPr userDrawn="1">
            <p:custDataLst>
              <p:tags r:id="rId1"/>
            </p:custDataLst>
            <p:extLst>
              <p:ext uri="{D42A27DB-BD31-4B8C-83A1-F6EECF244321}">
                <p14:modId xmlns:p14="http://schemas.microsoft.com/office/powerpoint/2010/main" val="38098050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4" imgW="532" imgH="530" progId="TCLayout.ActiveDocument.1">
                  <p:embed/>
                </p:oleObj>
              </mc:Choice>
              <mc:Fallback>
                <p:oleObj name="Diapositive think-cell" r:id="rId4" imgW="532" imgH="530" progId="TCLayout.ActiveDocument.1">
                  <p:embed/>
                  <p:pic>
                    <p:nvPicPr>
                      <p:cNvPr id="5" name="Objet 4" hidden="1">
                        <a:extLst>
                          <a:ext uri="{FF2B5EF4-FFF2-40B4-BE49-F238E27FC236}">
                            <a16:creationId xmlns:a16="http://schemas.microsoft.com/office/drawing/2014/main" id="{60ABFA1E-B316-436E-9376-68EB419FC11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090B98A0-6801-4768-B6F7-29BDCE8AEFAF}"/>
              </a:ext>
            </a:extLst>
          </p:cNvPr>
          <p:cNvSpPr/>
          <p:nvPr userDrawn="1">
            <p:custDataLst>
              <p:tags r:id="rId2"/>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6000" b="1" i="0" baseline="0">
              <a:latin typeface="Barlow" panose="00000500000000000000" pitchFamily="2" charset="0"/>
              <a:ea typeface="+mj-ea"/>
              <a:cs typeface="+mj-cs"/>
              <a:sym typeface="Arial Black" panose="020B0A04020102020204" pitchFamily="34" charset="0"/>
            </a:endParaRPr>
          </a:p>
        </p:txBody>
      </p:sp>
      <p:sp>
        <p:nvSpPr>
          <p:cNvPr id="13" name="Forme libre : forme 12">
            <a:extLst>
              <a:ext uri="{FF2B5EF4-FFF2-40B4-BE49-F238E27FC236}">
                <a16:creationId xmlns:a16="http://schemas.microsoft.com/office/drawing/2014/main" id="{F64F9793-BC9C-4454-9F7F-5BB60A70AEED}"/>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latin typeface="Barlow" panose="00000500000000000000" pitchFamily="2" charset="0"/>
            </a:endParaRPr>
          </a:p>
        </p:txBody>
      </p:sp>
      <p:sp>
        <p:nvSpPr>
          <p:cNvPr id="14" name="Forme libre : forme 13">
            <a:extLst>
              <a:ext uri="{FF2B5EF4-FFF2-40B4-BE49-F238E27FC236}">
                <a16:creationId xmlns:a16="http://schemas.microsoft.com/office/drawing/2014/main" id="{D42A29F8-8B81-4FB1-8852-D3129D82F2F7}"/>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latin typeface="Barlow" panose="00000500000000000000" pitchFamily="2" charset="0"/>
            </a:endParaRPr>
          </a:p>
        </p:txBody>
      </p:sp>
      <p:sp>
        <p:nvSpPr>
          <p:cNvPr id="12" name="Espace réservé du texte 11">
            <a:extLst>
              <a:ext uri="{FF2B5EF4-FFF2-40B4-BE49-F238E27FC236}">
                <a16:creationId xmlns:a16="http://schemas.microsoft.com/office/drawing/2014/main" id="{EBE94776-9B87-471E-83E1-9924DF80A377}"/>
              </a:ext>
            </a:extLst>
          </p:cNvPr>
          <p:cNvSpPr>
            <a:spLocks noGrp="1"/>
          </p:cNvSpPr>
          <p:nvPr>
            <p:ph type="body" sz="quarter" idx="13" hasCustomPrompt="1"/>
          </p:nvPr>
        </p:nvSpPr>
        <p:spPr>
          <a:xfrm>
            <a:off x="9828892" y="3287"/>
            <a:ext cx="2231701" cy="4067267"/>
          </a:xfrm>
        </p:spPr>
        <p:txBody>
          <a:bodyPr wrap="none">
            <a:spAutoFit/>
          </a:bodyPr>
          <a:lstStyle>
            <a:lvl1pPr marL="0" indent="0">
              <a:buNone/>
              <a:defRPr sz="28700" b="1">
                <a:solidFill>
                  <a:schemeClr val="bg1"/>
                </a:solidFill>
              </a:defRPr>
            </a:lvl1pPr>
          </a:lstStyle>
          <a:p>
            <a:pPr lvl="0"/>
            <a:r>
              <a:rPr lang="en-GB"/>
              <a:t>0</a:t>
            </a:r>
          </a:p>
        </p:txBody>
      </p:sp>
      <p:sp>
        <p:nvSpPr>
          <p:cNvPr id="15" name="Title 1">
            <a:extLst>
              <a:ext uri="{FF2B5EF4-FFF2-40B4-BE49-F238E27FC236}">
                <a16:creationId xmlns:a16="http://schemas.microsoft.com/office/drawing/2014/main" id="{6C4BB860-E9E5-4315-9166-BE3A6F99D541}"/>
              </a:ext>
            </a:extLst>
          </p:cNvPr>
          <p:cNvSpPr>
            <a:spLocks noGrp="1"/>
          </p:cNvSpPr>
          <p:nvPr>
            <p:ph type="title" hasCustomPrompt="1"/>
          </p:nvPr>
        </p:nvSpPr>
        <p:spPr>
          <a:xfrm>
            <a:off x="459207" y="546021"/>
            <a:ext cx="7551996" cy="1587679"/>
          </a:xfrm>
        </p:spPr>
        <p:txBody>
          <a:bodyPr lIns="72000" anchor="t">
            <a:spAutoFit/>
          </a:bodyPr>
          <a:lstStyle>
            <a:lvl1pPr>
              <a:lnSpc>
                <a:spcPct val="80000"/>
              </a:lnSpc>
              <a:defRPr sz="6000">
                <a:solidFill>
                  <a:schemeClr val="bg1"/>
                </a:solidFill>
                <a:latin typeface="Barlow" panose="00000500000000000000" pitchFamily="2" charset="0"/>
              </a:defRPr>
            </a:lvl1pPr>
          </a:lstStyle>
          <a:p>
            <a:r>
              <a:rPr lang="en-GB"/>
              <a:t>TITLE OF THE CHAPTER</a:t>
            </a:r>
          </a:p>
        </p:txBody>
      </p:sp>
      <p:sp>
        <p:nvSpPr>
          <p:cNvPr id="19" name="Espace réservé du texte 2">
            <a:extLst>
              <a:ext uri="{FF2B5EF4-FFF2-40B4-BE49-F238E27FC236}">
                <a16:creationId xmlns:a16="http://schemas.microsoft.com/office/drawing/2014/main" id="{9D0DDBF5-15A9-48AF-8154-A223158BFEC2}"/>
              </a:ext>
            </a:extLst>
          </p:cNvPr>
          <p:cNvSpPr>
            <a:spLocks noGrp="1"/>
          </p:cNvSpPr>
          <p:nvPr>
            <p:ph type="body" idx="1" hasCustomPrompt="1"/>
          </p:nvPr>
        </p:nvSpPr>
        <p:spPr>
          <a:xfrm>
            <a:off x="452215" y="2816932"/>
            <a:ext cx="7551996" cy="461665"/>
          </a:xfrm>
        </p:spPr>
        <p:txBody>
          <a:bodyPr lIns="108000" rIns="180000">
            <a:spAutoFit/>
          </a:bodyPr>
          <a:lstStyle>
            <a:lvl1pPr marL="0" indent="0">
              <a:buNone/>
              <a:defRPr sz="24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Subtitle of the chapter</a:t>
            </a:r>
          </a:p>
        </p:txBody>
      </p:sp>
      <p:sp>
        <p:nvSpPr>
          <p:cNvPr id="21" name="Espace réservé du numéro de diapositive 2">
            <a:extLst>
              <a:ext uri="{FF2B5EF4-FFF2-40B4-BE49-F238E27FC236}">
                <a16:creationId xmlns:a16="http://schemas.microsoft.com/office/drawing/2014/main" id="{97928A40-4AA3-49EF-9556-BDB555D654B8}"/>
              </a:ext>
            </a:extLst>
          </p:cNvPr>
          <p:cNvSpPr>
            <a:spLocks noGrp="1"/>
          </p:cNvSpPr>
          <p:nvPr>
            <p:ph type="sldNum" sz="quarter" idx="14"/>
          </p:nvPr>
        </p:nvSpPr>
        <p:spPr>
          <a:xfrm>
            <a:off x="118999" y="6390171"/>
            <a:ext cx="360037" cy="365125"/>
          </a:xfrm>
        </p:spPr>
        <p:txBody>
          <a:bodyPr/>
          <a:lstStyle>
            <a:lvl1pPr>
              <a:defRPr>
                <a:solidFill>
                  <a:schemeClr val="bg1"/>
                </a:solidFill>
              </a:defRPr>
            </a:lvl1pPr>
          </a:lstStyle>
          <a:p>
            <a:fld id="{D61AABEC-672F-4B68-B914-690DA978312C}" type="slidenum">
              <a:rPr lang="en-GB" smtClean="0">
                <a:latin typeface="Barlow" panose="00000500000000000000" pitchFamily="2" charset="0"/>
              </a:rPr>
              <a:pPr/>
              <a:t>‹Nº›</a:t>
            </a:fld>
            <a:r>
              <a:rPr lang="en-GB">
                <a:latin typeface="Barlow" panose="00000500000000000000" pitchFamily="2" charset="0"/>
              </a:rPr>
              <a:t> ‒ </a:t>
            </a:r>
          </a:p>
        </p:txBody>
      </p:sp>
      <p:sp>
        <p:nvSpPr>
          <p:cNvPr id="2" name="Classification">
            <a:extLst>
              <a:ext uri="{FF2B5EF4-FFF2-40B4-BE49-F238E27FC236}">
                <a16:creationId xmlns:a16="http://schemas.microsoft.com/office/drawing/2014/main" id="{3BA62629-BE5E-61DB-C91D-653D9FFD8FCA}"/>
              </a:ext>
            </a:extLst>
          </p:cNvPr>
          <p:cNvSpPr txBox="1"/>
          <p:nvPr userDrawn="1"/>
        </p:nvSpPr>
        <p:spPr>
          <a:xfrm>
            <a:off x="559668" y="6515472"/>
            <a:ext cx="4672236" cy="153888"/>
          </a:xfrm>
          <a:prstGeom prst="rect">
            <a:avLst/>
          </a:prstGeom>
          <a:noFill/>
          <a:ln>
            <a:noFill/>
          </a:ln>
        </p:spPr>
        <p:txBody>
          <a:bodyPr vert="horz" wrap="square" lIns="0" tIns="0" rIns="0" bIns="0" anchor="b" anchorCtr="0" compatLnSpc="1">
            <a:spAutoFit/>
          </a:bodyPr>
          <a:lstStyle/>
          <a:p>
            <a:r>
              <a:rPr lang="en-GB" sz="1000" b="0" i="0" u="none" strike="noStrike" kern="1200" cap="none" spc="0" baseline="0" dirty="0">
                <a:solidFill>
                  <a:srgbClr val="FFFFFF"/>
                </a:solidFill>
                <a:uFillTx/>
                <a:latin typeface="Barlow Semi Condensed" panose="00000506000000000000" pitchFamily="2" charset="0"/>
              </a:rPr>
              <a:t>© Ipsos | </a:t>
            </a:r>
            <a:r>
              <a:rPr lang="es-ES" sz="1000" dirty="0">
                <a:solidFill>
                  <a:schemeClr val="bg1"/>
                </a:solidFill>
                <a:latin typeface="Barlow Semi Condensed" panose="00000506000000000000" pitchFamily="2" charset="0"/>
              </a:rPr>
              <a:t>Claves Ipsos Octubre 2026</a:t>
            </a:r>
            <a:endParaRPr lang="en-GB" sz="1000" dirty="0">
              <a:solidFill>
                <a:schemeClr val="bg1"/>
              </a:solidFill>
              <a:latin typeface="Barlow Semi Condensed" panose="00000506000000000000" pitchFamily="2" charset="0"/>
            </a:endParaRPr>
          </a:p>
        </p:txBody>
      </p:sp>
      <p:pic>
        <p:nvPicPr>
          <p:cNvPr id="6" name="Imagen 5">
            <a:extLst>
              <a:ext uri="{FF2B5EF4-FFF2-40B4-BE49-F238E27FC236}">
                <a16:creationId xmlns:a16="http://schemas.microsoft.com/office/drawing/2014/main" id="{32F7545E-D7C1-E16F-D6D1-13479C19DC44}"/>
              </a:ext>
            </a:extLst>
          </p:cNvPr>
          <p:cNvPicPr>
            <a:picLocks noChangeAspect="1"/>
          </p:cNvPicPr>
          <p:nvPr userDrawn="1"/>
        </p:nvPicPr>
        <p:blipFill rotWithShape="1">
          <a:blip r:embed="rId6"/>
          <a:srcRect l="77800" t="1" b="-6317"/>
          <a:stretch/>
        </p:blipFill>
        <p:spPr>
          <a:xfrm>
            <a:off x="10356304" y="6280205"/>
            <a:ext cx="510996" cy="433190"/>
          </a:xfrm>
          <a:prstGeom prst="rect">
            <a:avLst/>
          </a:prstGeom>
        </p:spPr>
      </p:pic>
      <p:pic>
        <p:nvPicPr>
          <p:cNvPr id="8" name="Imagen 7" descr="Buenas Prácticas desarrolladas en Chile Transparente">
            <a:extLst>
              <a:ext uri="{FF2B5EF4-FFF2-40B4-BE49-F238E27FC236}">
                <a16:creationId xmlns:a16="http://schemas.microsoft.com/office/drawing/2014/main" id="{D7D415CE-2344-4F4A-F4FA-285702DDBEB0}"/>
              </a:ext>
            </a:extLst>
          </p:cNvPr>
          <p:cNvPicPr>
            <a:picLocks noChangeAspect="1"/>
          </p:cNvPicPr>
          <p:nvPr userDrawn="1"/>
        </p:nvPicPr>
        <p:blipFill>
          <a:blip r:embed="rId7"/>
          <a:stretch>
            <a:fillRect/>
          </a:stretch>
        </p:blipFill>
        <p:spPr>
          <a:xfrm>
            <a:off x="10934207" y="6275618"/>
            <a:ext cx="1059196" cy="414604"/>
          </a:xfrm>
          <a:prstGeom prst="rect">
            <a:avLst/>
          </a:prstGeom>
        </p:spPr>
      </p:pic>
    </p:spTree>
    <p:extLst>
      <p:ext uri="{BB962C8B-B14F-4D97-AF65-F5344CB8AC3E}">
        <p14:creationId xmlns:p14="http://schemas.microsoft.com/office/powerpoint/2010/main" val="2814161473"/>
      </p:ext>
    </p:extLst>
  </p:cSld>
  <p:clrMapOvr>
    <a:masterClrMapping/>
  </p:clrMapOvr>
  <p:extLst>
    <p:ext uri="{DCECCB84-F9BA-43D5-87BE-67443E8EF086}">
      <p15:sldGuideLst xmlns:p15="http://schemas.microsoft.com/office/powerpoint/2012/main">
        <p15:guide id="1" pos="288">
          <p15:clr>
            <a:srgbClr val="F26B43"/>
          </p15:clr>
        </p15:guide>
        <p15:guide id="2" pos="360">
          <p15:clr>
            <a:srgbClr val="A4A3A4"/>
          </p15:clr>
        </p15:guide>
        <p15:guide id="3" orient="horz" pos="3906">
          <p15:clr>
            <a:srgbClr val="F26B43"/>
          </p15:clr>
        </p15:guide>
        <p15:guide id="4" orient="horz" pos="4156">
          <p15:clr>
            <a:srgbClr val="F26B43"/>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Empt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06595BE-8670-4A5F-B6E3-C00B54377605}"/>
              </a:ext>
            </a:extLst>
          </p:cNvPr>
          <p:cNvSpPr/>
          <p:nvPr userDrawn="1"/>
        </p:nvSpPr>
        <p:spPr>
          <a:xfrm>
            <a:off x="-2" y="0"/>
            <a:ext cx="8184233" cy="6858000"/>
          </a:xfrm>
          <a:prstGeom prst="rect">
            <a:avLst/>
          </a:prstGeom>
          <a:solidFill>
            <a:srgbClr val="121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Barlow" panose="00000500000000000000" pitchFamily="2" charset="0"/>
            </a:endParaRPr>
          </a:p>
        </p:txBody>
      </p:sp>
      <p:sp>
        <p:nvSpPr>
          <p:cNvPr id="5" name="Espace réservé du numéro de diapositive 2">
            <a:extLst>
              <a:ext uri="{FF2B5EF4-FFF2-40B4-BE49-F238E27FC236}">
                <a16:creationId xmlns:a16="http://schemas.microsoft.com/office/drawing/2014/main" id="{4E9F0883-33F3-4D62-A0A5-04FAA00189A8}"/>
              </a:ext>
            </a:extLst>
          </p:cNvPr>
          <p:cNvSpPr>
            <a:spLocks noGrp="1"/>
          </p:cNvSpPr>
          <p:nvPr>
            <p:ph type="sldNum" sz="quarter" idx="14"/>
          </p:nvPr>
        </p:nvSpPr>
        <p:spPr>
          <a:xfrm>
            <a:off x="191007" y="6340610"/>
            <a:ext cx="360037" cy="365125"/>
          </a:xfrm>
        </p:spPr>
        <p:txBody>
          <a:bodyPr/>
          <a:lstStyle>
            <a:lvl1pPr>
              <a:defRPr>
                <a:solidFill>
                  <a:schemeClr val="bg1"/>
                </a:solidFill>
              </a:defRPr>
            </a:lvl1pPr>
          </a:lstStyle>
          <a:p>
            <a:fld id="{D61AABEC-672F-4B68-B914-690DA978312C}" type="slidenum">
              <a:rPr lang="en-GB" smtClean="0">
                <a:latin typeface="Barlow" panose="00000500000000000000" pitchFamily="2" charset="0"/>
              </a:rPr>
              <a:pPr/>
              <a:t>‹Nº›</a:t>
            </a:fld>
            <a:r>
              <a:rPr lang="en-GB">
                <a:latin typeface="Barlow" panose="00000500000000000000" pitchFamily="2" charset="0"/>
              </a:rPr>
              <a:t> ‒ </a:t>
            </a:r>
          </a:p>
        </p:txBody>
      </p:sp>
      <p:pic>
        <p:nvPicPr>
          <p:cNvPr id="4" name="Imagen 3" descr="Imagen que contiene interior, juguete, montón, diversos&#10;&#10;Descripción generada automáticamente">
            <a:extLst>
              <a:ext uri="{FF2B5EF4-FFF2-40B4-BE49-F238E27FC236}">
                <a16:creationId xmlns:a16="http://schemas.microsoft.com/office/drawing/2014/main" id="{93D4D459-EF8C-434D-A048-827F71A8F4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6759116" y="1425115"/>
            <a:ext cx="6858000" cy="4007770"/>
          </a:xfrm>
          <a:prstGeom prst="rect">
            <a:avLst/>
          </a:prstGeom>
        </p:spPr>
      </p:pic>
      <p:sp>
        <p:nvSpPr>
          <p:cNvPr id="2" name="Classification">
            <a:extLst>
              <a:ext uri="{FF2B5EF4-FFF2-40B4-BE49-F238E27FC236}">
                <a16:creationId xmlns:a16="http://schemas.microsoft.com/office/drawing/2014/main" id="{CBDEA309-E7C5-B28B-59ED-91ABB94AFF3E}"/>
              </a:ext>
            </a:extLst>
          </p:cNvPr>
          <p:cNvSpPr txBox="1"/>
          <p:nvPr userDrawn="1"/>
        </p:nvSpPr>
        <p:spPr>
          <a:xfrm>
            <a:off x="695400" y="6488815"/>
            <a:ext cx="4672236" cy="153888"/>
          </a:xfrm>
          <a:prstGeom prst="rect">
            <a:avLst/>
          </a:prstGeom>
          <a:noFill/>
          <a:ln>
            <a:noFill/>
          </a:ln>
        </p:spPr>
        <p:txBody>
          <a:bodyPr vert="horz" wrap="square" lIns="0" tIns="0" rIns="0" bIns="0" anchor="b" anchorCtr="0" compatLnSpc="1">
            <a:spAutoFit/>
          </a:bodyPr>
          <a:lstStyle/>
          <a:p>
            <a:r>
              <a:rPr lang="en-GB" sz="1000" b="0" i="0" u="none" strike="noStrike" kern="1200" cap="none" spc="0" baseline="0" dirty="0">
                <a:solidFill>
                  <a:srgbClr val="FFFFFF"/>
                </a:solidFill>
                <a:uFillTx/>
                <a:latin typeface="Barlow Semi Condensed" panose="00000506000000000000" pitchFamily="2" charset="0"/>
              </a:rPr>
              <a:t>© Ipsos | </a:t>
            </a:r>
            <a:r>
              <a:rPr lang="es-ES" sz="1000" dirty="0">
                <a:solidFill>
                  <a:schemeClr val="bg1"/>
                </a:solidFill>
                <a:latin typeface="Barlow Semi Condensed" panose="00000506000000000000" pitchFamily="2" charset="0"/>
              </a:rPr>
              <a:t>Claves Ipsos Octubre 2026</a:t>
            </a:r>
            <a:endParaRPr lang="en-GB" sz="1000" dirty="0">
              <a:solidFill>
                <a:schemeClr val="bg1"/>
              </a:solidFill>
              <a:latin typeface="Barlow Semi Condensed" panose="00000506000000000000" pitchFamily="2" charset="0"/>
            </a:endParaRPr>
          </a:p>
        </p:txBody>
      </p:sp>
    </p:spTree>
    <p:extLst>
      <p:ext uri="{BB962C8B-B14F-4D97-AF65-F5344CB8AC3E}">
        <p14:creationId xmlns:p14="http://schemas.microsoft.com/office/powerpoint/2010/main" val="1527290097"/>
      </p:ext>
    </p:extLst>
  </p:cSld>
  <p:clrMapOvr>
    <a:masterClrMapping/>
  </p:clrMapOvr>
  <p:extLst>
    <p:ext uri="{DCECCB84-F9BA-43D5-87BE-67443E8EF086}">
      <p15:sldGuideLst xmlns:p15="http://schemas.microsoft.com/office/powerpoint/2012/main">
        <p15:guide id="1" orient="horz" pos="3906">
          <p15:clr>
            <a:srgbClr val="F26B43"/>
          </p15:clr>
        </p15:guide>
        <p15:guide id="2" orient="horz" pos="4156">
          <p15:clr>
            <a:srgbClr val="F26B43"/>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C10CB0-DD67-E792-A884-92481CDD9492}"/>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CAB61A4D-E422-B414-C2F9-46AF91FF5BAB}"/>
              </a:ext>
            </a:extLst>
          </p:cNvPr>
          <p:cNvSpPr>
            <a:spLocks noGrp="1"/>
          </p:cNvSpPr>
          <p:nvPr>
            <p:ph idx="1"/>
          </p:nvPr>
        </p:nvSpPr>
        <p:spPr/>
        <p:txBody>
          <a:bodyPr/>
          <a:lstStyle>
            <a:lvl4pPr>
              <a:defRPr>
                <a:latin typeface="Barlow" panose="00000500000000000000" pitchFamily="2" charset="0"/>
              </a:defRPr>
            </a:lvl4pPr>
            <a:lvl5pPr>
              <a:defRPr>
                <a:latin typeface="Barlow" panose="00000500000000000000" pitchFamily="2" charset="0"/>
              </a:defRPr>
            </a:lvl5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55E7962A-958A-0573-C7F1-4F936AB7DF70}"/>
              </a:ext>
            </a:extLst>
          </p:cNvPr>
          <p:cNvSpPr>
            <a:spLocks noGrp="1"/>
          </p:cNvSpPr>
          <p:nvPr>
            <p:ph type="dt" sz="half" idx="10"/>
          </p:nvPr>
        </p:nvSpPr>
        <p:spPr/>
        <p:txBody>
          <a:bodyPr/>
          <a:lstStyle>
            <a:lvl1pPr>
              <a:defRPr>
                <a:latin typeface="Barlow" panose="00000500000000000000" pitchFamily="2" charset="0"/>
              </a:defRPr>
            </a:lvl1pPr>
          </a:lstStyle>
          <a:p>
            <a:fld id="{51EFF3B7-9F6A-4C45-BE51-9F05D49ED4CF}" type="datetimeFigureOut">
              <a:rPr lang="es-CL" smtClean="0"/>
              <a:pPr/>
              <a:t>14-10-2026</a:t>
            </a:fld>
            <a:endParaRPr lang="es-CL"/>
          </a:p>
        </p:txBody>
      </p:sp>
      <p:sp>
        <p:nvSpPr>
          <p:cNvPr id="5" name="Marcador de pie de página 4">
            <a:extLst>
              <a:ext uri="{FF2B5EF4-FFF2-40B4-BE49-F238E27FC236}">
                <a16:creationId xmlns:a16="http://schemas.microsoft.com/office/drawing/2014/main" id="{5595159A-39B9-0CDA-0DAD-075821B1AD13}"/>
              </a:ext>
            </a:extLst>
          </p:cNvPr>
          <p:cNvSpPr>
            <a:spLocks noGrp="1"/>
          </p:cNvSpPr>
          <p:nvPr>
            <p:ph type="ftr" sz="quarter" idx="11"/>
          </p:nvPr>
        </p:nvSpPr>
        <p:spPr/>
        <p:txBody>
          <a:bodyPr/>
          <a:lstStyle>
            <a:lvl1pPr>
              <a:defRPr>
                <a:latin typeface="Barlow" panose="00000500000000000000" pitchFamily="2" charset="0"/>
              </a:defRPr>
            </a:lvl1pPr>
          </a:lstStyle>
          <a:p>
            <a:endParaRPr lang="es-CL"/>
          </a:p>
        </p:txBody>
      </p:sp>
      <p:sp>
        <p:nvSpPr>
          <p:cNvPr id="6" name="Marcador de número de diapositiva 5">
            <a:extLst>
              <a:ext uri="{FF2B5EF4-FFF2-40B4-BE49-F238E27FC236}">
                <a16:creationId xmlns:a16="http://schemas.microsoft.com/office/drawing/2014/main" id="{C9465F5A-34FA-1E7D-B895-2CC8B0B49846}"/>
              </a:ext>
            </a:extLst>
          </p:cNvPr>
          <p:cNvSpPr>
            <a:spLocks noGrp="1"/>
          </p:cNvSpPr>
          <p:nvPr>
            <p:ph type="sldNum" sz="quarter" idx="12"/>
          </p:nvPr>
        </p:nvSpPr>
        <p:spPr/>
        <p:txBody>
          <a:bodyPr/>
          <a:lstStyle>
            <a:lvl1pPr>
              <a:defRPr>
                <a:latin typeface="Barlow" panose="00000500000000000000" pitchFamily="2" charset="0"/>
              </a:defRPr>
            </a:lvl1pPr>
          </a:lstStyle>
          <a:p>
            <a:fld id="{874E956C-2FF2-8548-9F78-118E44541E9C}" type="slidenum">
              <a:rPr lang="es-CL" smtClean="0"/>
              <a:pPr/>
              <a:t>‹Nº›</a:t>
            </a:fld>
            <a:endParaRPr lang="es-CL"/>
          </a:p>
        </p:txBody>
      </p:sp>
    </p:spTree>
    <p:extLst>
      <p:ext uri="{BB962C8B-B14F-4D97-AF65-F5344CB8AC3E}">
        <p14:creationId xmlns:p14="http://schemas.microsoft.com/office/powerpoint/2010/main" val="2426123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3.xml"/><Relationship Id="rId13" Type="http://schemas.openxmlformats.org/officeDocument/2006/relationships/image" Target="../media/image4.emf"/><Relationship Id="rId3" Type="http://schemas.openxmlformats.org/officeDocument/2006/relationships/slideLayout" Target="../slideLayouts/slideLayout3.xml"/><Relationship Id="rId7" Type="http://schemas.openxmlformats.org/officeDocument/2006/relationships/tags" Target="../tags/tag2.xml"/><Relationship Id="rId12"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6.xml"/><Relationship Id="rId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9.xml"/><Relationship Id="rId7" Type="http://schemas.openxmlformats.org/officeDocument/2006/relationships/tags" Target="../tags/tag9.xml"/><Relationship Id="rId12" Type="http://schemas.openxmlformats.org/officeDocument/2006/relationships/image" Target="../media/image4.emf"/><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ags" Target="../tags/tag8.xml"/><Relationship Id="rId11" Type="http://schemas.openxmlformats.org/officeDocument/2006/relationships/image" Target="../media/image3.jpeg"/><Relationship Id="rId5" Type="http://schemas.openxmlformats.org/officeDocument/2006/relationships/theme" Target="../theme/theme3.xml"/><Relationship Id="rId10" Type="http://schemas.openxmlformats.org/officeDocument/2006/relationships/image" Target="../media/image2.png"/><Relationship Id="rId4" Type="http://schemas.openxmlformats.org/officeDocument/2006/relationships/slideLayout" Target="../slideLayouts/slideLayout10.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t 7" hidden="1">
            <a:extLst>
              <a:ext uri="{FF2B5EF4-FFF2-40B4-BE49-F238E27FC236}">
                <a16:creationId xmlns:a16="http://schemas.microsoft.com/office/drawing/2014/main" id="{53EA1CA7-6A4B-4525-B31A-79FD8A5011E4}"/>
              </a:ext>
            </a:extLst>
          </p:cNvPr>
          <p:cNvGraphicFramePr>
            <a:graphicFrameLocks noChangeAspect="1"/>
          </p:cNvGraphicFramePr>
          <p:nvPr userDrawn="1">
            <p:custDataLst>
              <p:tags r:id="rId7"/>
            </p:custDataLst>
            <p:extLst>
              <p:ext uri="{D42A27DB-BD31-4B8C-83A1-F6EECF244321}">
                <p14:modId xmlns:p14="http://schemas.microsoft.com/office/powerpoint/2010/main" val="35123389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9" imgW="532" imgH="530" progId="TCLayout.ActiveDocument.1">
                  <p:embed/>
                </p:oleObj>
              </mc:Choice>
              <mc:Fallback>
                <p:oleObj name="Diapositive think-cell" r:id="rId9" imgW="532" imgH="530" progId="TCLayout.ActiveDocument.1">
                  <p:embed/>
                  <p:pic>
                    <p:nvPicPr>
                      <p:cNvPr id="8" name="Objet 7" hidden="1">
                        <a:extLst>
                          <a:ext uri="{FF2B5EF4-FFF2-40B4-BE49-F238E27FC236}">
                            <a16:creationId xmlns:a16="http://schemas.microsoft.com/office/drawing/2014/main" id="{53EA1CA7-6A4B-4525-B31A-79FD8A5011E4}"/>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956D049D-4B41-45FE-A1DE-AB458A6C5C72}"/>
              </a:ext>
            </a:extLst>
          </p:cNvPr>
          <p:cNvSpPr/>
          <p:nvPr userDrawn="1">
            <p:custDataLst>
              <p:tags r:id="rId8"/>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Barlow" panose="00000500000000000000" pitchFamily="2" charset="0"/>
              <a:ea typeface="+mj-ea"/>
              <a:cs typeface="+mj-cs"/>
              <a:sym typeface="Arial Black" panose="020B0A04020102020204" pitchFamily="34" charset="0"/>
            </a:endParaRPr>
          </a:p>
        </p:txBody>
      </p:sp>
      <p:sp>
        <p:nvSpPr>
          <p:cNvPr id="2" name="Espace réservé du titre 1">
            <a:extLst>
              <a:ext uri="{FF2B5EF4-FFF2-40B4-BE49-F238E27FC236}">
                <a16:creationId xmlns:a16="http://schemas.microsoft.com/office/drawing/2014/main" id="{451F5451-CC20-46A2-802F-F9D60C2A61E7}"/>
              </a:ext>
            </a:extLst>
          </p:cNvPr>
          <p:cNvSpPr>
            <a:spLocks noGrp="1"/>
          </p:cNvSpPr>
          <p:nvPr>
            <p:ph type="title"/>
          </p:nvPr>
        </p:nvSpPr>
        <p:spPr>
          <a:xfrm>
            <a:off x="404786" y="382816"/>
            <a:ext cx="11382428" cy="480131"/>
          </a:xfrm>
          <a:prstGeom prst="rect">
            <a:avLst/>
          </a:prstGeom>
        </p:spPr>
        <p:txBody>
          <a:bodyPr vert="horz" wrap="square" lIns="72000" tIns="45720" rIns="72000" bIns="45720" rtlCol="0" anchor="t">
            <a:spAutoFit/>
          </a:bodyPr>
          <a:lstStyle/>
          <a:p>
            <a:r>
              <a:rPr lang="en-GB"/>
              <a:t>TITLE OF THE SLIDE</a:t>
            </a:r>
          </a:p>
        </p:txBody>
      </p:sp>
      <p:sp>
        <p:nvSpPr>
          <p:cNvPr id="3" name="Espace réservé du texte 2">
            <a:extLst>
              <a:ext uri="{FF2B5EF4-FFF2-40B4-BE49-F238E27FC236}">
                <a16:creationId xmlns:a16="http://schemas.microsoft.com/office/drawing/2014/main" id="{41F54BE0-878D-4EDE-9290-206FC15489D4}"/>
              </a:ext>
            </a:extLst>
          </p:cNvPr>
          <p:cNvSpPr>
            <a:spLocks noGrp="1"/>
          </p:cNvSpPr>
          <p:nvPr>
            <p:ph type="body" idx="1"/>
          </p:nvPr>
        </p:nvSpPr>
        <p:spPr>
          <a:xfrm>
            <a:off x="404786" y="1808820"/>
            <a:ext cx="8319506" cy="3868080"/>
          </a:xfrm>
          <a:prstGeom prst="rect">
            <a:avLst/>
          </a:prstGeom>
        </p:spPr>
        <p:txBody>
          <a:bodyPr vert="horz" lIns="0" tIns="45720" rIns="0" bIns="45720" rtlCol="0">
            <a:noAutofit/>
          </a:bodyPr>
          <a:lstStyle/>
          <a:p>
            <a:pPr lvl="0"/>
            <a:r>
              <a:rPr lang="en-GB"/>
              <a:t>Click to change the text styles on the slide master</a:t>
            </a:r>
          </a:p>
          <a:p>
            <a:pPr lvl="1"/>
            <a:r>
              <a:rPr lang="en-GB"/>
              <a:t>Second level</a:t>
            </a:r>
          </a:p>
          <a:p>
            <a:pPr lvl="2"/>
            <a:r>
              <a:rPr lang="en-GB"/>
              <a:t>Third level</a:t>
            </a:r>
          </a:p>
        </p:txBody>
      </p:sp>
      <p:sp>
        <p:nvSpPr>
          <p:cNvPr id="6" name="Espace réservé du numéro de diapositive 5">
            <a:extLst>
              <a:ext uri="{FF2B5EF4-FFF2-40B4-BE49-F238E27FC236}">
                <a16:creationId xmlns:a16="http://schemas.microsoft.com/office/drawing/2014/main" id="{82FC3E58-D3FF-4715-9A44-E12BDE0AE046}"/>
              </a:ext>
            </a:extLst>
          </p:cNvPr>
          <p:cNvSpPr>
            <a:spLocks noGrp="1"/>
          </p:cNvSpPr>
          <p:nvPr>
            <p:ph type="sldNum" sz="quarter" idx="4"/>
          </p:nvPr>
        </p:nvSpPr>
        <p:spPr>
          <a:xfrm>
            <a:off x="119336" y="6519058"/>
            <a:ext cx="360037" cy="365125"/>
          </a:xfrm>
          <a:prstGeom prst="rect">
            <a:avLst/>
          </a:prstGeom>
        </p:spPr>
        <p:txBody>
          <a:bodyPr vert="horz" lIns="0" tIns="45720" rIns="0" bIns="45720" rtlCol="0" anchor="ctr"/>
          <a:lstStyle>
            <a:lvl1pPr algn="r">
              <a:defRPr sz="900" b="1">
                <a:solidFill>
                  <a:schemeClr val="bg2">
                    <a:lumMod val="75000"/>
                  </a:schemeClr>
                </a:solidFill>
                <a:latin typeface="+mj-lt"/>
              </a:defRPr>
            </a:lvl1pPr>
          </a:lstStyle>
          <a:p>
            <a:fld id="{D61AABEC-672F-4B68-B914-690DA978312C}" type="slidenum">
              <a:rPr lang="en-GB" smtClean="0">
                <a:latin typeface="Barlow" panose="00000500000000000000" pitchFamily="2" charset="0"/>
              </a:rPr>
              <a:pPr/>
              <a:t>‹Nº›</a:t>
            </a:fld>
            <a:r>
              <a:rPr lang="en-GB">
                <a:latin typeface="Barlow" panose="00000500000000000000" pitchFamily="2" charset="0"/>
              </a:rPr>
              <a:t> ‒ </a:t>
            </a:r>
          </a:p>
        </p:txBody>
      </p:sp>
      <p:sp>
        <p:nvSpPr>
          <p:cNvPr id="5" name="Classification">
            <a:extLst>
              <a:ext uri="{FF2B5EF4-FFF2-40B4-BE49-F238E27FC236}">
                <a16:creationId xmlns:a16="http://schemas.microsoft.com/office/drawing/2014/main" id="{CB234A6E-E1A5-51CB-8F5C-A0B4D131C55F}"/>
              </a:ext>
            </a:extLst>
          </p:cNvPr>
          <p:cNvSpPr txBox="1"/>
          <p:nvPr userDrawn="1"/>
        </p:nvSpPr>
        <p:spPr>
          <a:xfrm>
            <a:off x="551384" y="6614624"/>
            <a:ext cx="4672236" cy="153888"/>
          </a:xfrm>
          <a:prstGeom prst="rect">
            <a:avLst/>
          </a:prstGeom>
          <a:noFill/>
          <a:ln>
            <a:noFill/>
          </a:ln>
        </p:spPr>
        <p:txBody>
          <a:bodyPr vert="horz" wrap="square" lIns="0" tIns="0" rIns="0" bIns="0" anchor="b" anchorCtr="0" compatLnSpc="1">
            <a:spAutoFit/>
          </a:bodyPr>
          <a:lstStyle/>
          <a:p>
            <a:r>
              <a:rPr lang="en-GB" sz="1000" b="0" i="0" u="none" strike="noStrike" kern="1200" cap="none" spc="0" baseline="0" dirty="0">
                <a:solidFill>
                  <a:srgbClr val="121B5A"/>
                </a:solidFill>
                <a:uFillTx/>
                <a:latin typeface="Barlow Semi Condensed" panose="00000506000000000000" pitchFamily="2" charset="0"/>
              </a:rPr>
              <a:t>© Ipsos | </a:t>
            </a:r>
            <a:r>
              <a:rPr lang="es-ES" sz="1000" dirty="0">
                <a:solidFill>
                  <a:srgbClr val="121B5A"/>
                </a:solidFill>
                <a:latin typeface="Barlow Semi Condensed" panose="00000506000000000000" pitchFamily="2" charset="0"/>
              </a:rPr>
              <a:t>Claves Ipsos Octubre 2026</a:t>
            </a:r>
            <a:endParaRPr lang="en-GB" sz="1000" dirty="0">
              <a:solidFill>
                <a:srgbClr val="121B5A"/>
              </a:solidFill>
              <a:latin typeface="Barlow Semi Condensed" panose="00000506000000000000" pitchFamily="2" charset="0"/>
            </a:endParaRPr>
          </a:p>
        </p:txBody>
      </p:sp>
      <p:pic>
        <p:nvPicPr>
          <p:cNvPr id="9" name="Imagen 8">
            <a:extLst>
              <a:ext uri="{FF2B5EF4-FFF2-40B4-BE49-F238E27FC236}">
                <a16:creationId xmlns:a16="http://schemas.microsoft.com/office/drawing/2014/main" id="{9488B240-FACF-5985-FF9A-4166899A7729}"/>
              </a:ext>
            </a:extLst>
          </p:cNvPr>
          <p:cNvPicPr>
            <a:picLocks noChangeAspect="1"/>
          </p:cNvPicPr>
          <p:nvPr userDrawn="1"/>
        </p:nvPicPr>
        <p:blipFill rotWithShape="1">
          <a:blip r:embed="rId11"/>
          <a:srcRect l="77800" t="1" b="-6317"/>
          <a:stretch/>
        </p:blipFill>
        <p:spPr>
          <a:xfrm>
            <a:off x="10410094" y="6376726"/>
            <a:ext cx="450015" cy="381494"/>
          </a:xfrm>
          <a:prstGeom prst="rect">
            <a:avLst/>
          </a:prstGeom>
        </p:spPr>
      </p:pic>
      <p:pic>
        <p:nvPicPr>
          <p:cNvPr id="11" name="Imagen 10" descr="Buenas Prácticas desarrolladas en Chile Transparente">
            <a:extLst>
              <a:ext uri="{FF2B5EF4-FFF2-40B4-BE49-F238E27FC236}">
                <a16:creationId xmlns:a16="http://schemas.microsoft.com/office/drawing/2014/main" id="{1FF37CC0-8C36-CAC5-D73A-7E9AB73B92EA}"/>
              </a:ext>
            </a:extLst>
          </p:cNvPr>
          <p:cNvPicPr>
            <a:picLocks noChangeAspect="1"/>
          </p:cNvPicPr>
          <p:nvPr userDrawn="1"/>
        </p:nvPicPr>
        <p:blipFill>
          <a:blip r:embed="rId12"/>
          <a:stretch>
            <a:fillRect/>
          </a:stretch>
        </p:blipFill>
        <p:spPr>
          <a:xfrm>
            <a:off x="10987997" y="6369921"/>
            <a:ext cx="932794" cy="365126"/>
          </a:xfrm>
          <a:prstGeom prst="rect">
            <a:avLst/>
          </a:prstGeom>
        </p:spPr>
      </p:pic>
    </p:spTree>
    <p:extLst>
      <p:ext uri="{BB962C8B-B14F-4D97-AF65-F5344CB8AC3E}">
        <p14:creationId xmlns:p14="http://schemas.microsoft.com/office/powerpoint/2010/main" val="2089693720"/>
      </p:ext>
    </p:extLst>
  </p:cSld>
  <p:clrMap bg1="lt1" tx1="dk1" bg2="lt2" tx2="dk2" accent1="accent1" accent2="accent2" accent3="accent3" accent4="accent4" accent5="accent5" accent6="accent6" hlink="hlink" folHlink="folHlink"/>
  <p:sldLayoutIdLst>
    <p:sldLayoutId id="2147483650" r:id="rId1"/>
    <p:sldLayoutId id="2147483683" r:id="rId2"/>
    <p:sldLayoutId id="2147483861" r:id="rId3"/>
    <p:sldLayoutId id="2147483886" r:id="rId4"/>
    <p:sldLayoutId id="2147483930" r:id="rId5"/>
  </p:sldLayoutIdLst>
  <p:hf hdr="0" ftr="0"/>
  <p:txStyles>
    <p:titleStyle>
      <a:lvl1pPr algn="l" defTabSz="914400" rtl="0" eaLnBrk="1" latinLnBrk="0" hangingPunct="1">
        <a:lnSpc>
          <a:spcPct val="90000"/>
        </a:lnSpc>
        <a:spcBef>
          <a:spcPct val="0"/>
        </a:spcBef>
        <a:buNone/>
        <a:defRPr sz="2800" b="0" kern="1200" cap="all" spc="120" baseline="0">
          <a:solidFill>
            <a:schemeClr val="bg2"/>
          </a:solidFill>
          <a:latin typeface="Barlow" panose="00000500000000000000" pitchFamily="2" charset="0"/>
          <a:ea typeface="+mj-ea"/>
          <a:cs typeface="+mj-cs"/>
        </a:defRPr>
      </a:lvl1pPr>
    </p:titleStyle>
    <p:bodyStyle>
      <a:lvl1pPr marL="85725" indent="-85725" algn="l" defTabSz="914400" rtl="0" eaLnBrk="1" latinLnBrk="0" hangingPunct="1">
        <a:lnSpc>
          <a:spcPct val="100000"/>
        </a:lnSpc>
        <a:spcBef>
          <a:spcPts val="1800"/>
        </a:spcBef>
        <a:buSzPct val="50000"/>
        <a:buFont typeface="HelveticaNeueLT Std Lt Cn" panose="020B0406020202030204" pitchFamily="34" charset="0"/>
        <a:buChar char=" "/>
        <a:defRPr sz="1600" b="0" kern="1200">
          <a:solidFill>
            <a:schemeClr val="tx1"/>
          </a:solidFill>
          <a:latin typeface="Barlow" panose="00000500000000000000" pitchFamily="2" charset="0"/>
          <a:ea typeface="+mn-ea"/>
          <a:cs typeface="+mn-cs"/>
        </a:defRPr>
      </a:lvl1pPr>
      <a:lvl2pPr marL="447675" indent="-314325" algn="l" defTabSz="914400" rtl="0" eaLnBrk="1" latinLnBrk="0" hangingPunct="1">
        <a:lnSpc>
          <a:spcPct val="100000"/>
        </a:lnSpc>
        <a:spcBef>
          <a:spcPts val="600"/>
        </a:spcBef>
        <a:buSzPct val="80000"/>
        <a:buFontTx/>
        <a:buBlip>
          <a:blip r:embed="rId13"/>
        </a:buBlip>
        <a:defRPr sz="1600" kern="1200">
          <a:solidFill>
            <a:schemeClr val="tx1"/>
          </a:solidFill>
          <a:latin typeface="Barlow" panose="00000500000000000000" pitchFamily="2" charset="0"/>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Barlow" panose="00000500000000000000" pitchFamily="2" charset="0"/>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descr="Header">
            <a:extLst>
              <a:ext uri="{FF2B5EF4-FFF2-40B4-BE49-F238E27FC236}">
                <a16:creationId xmlns:a16="http://schemas.microsoft.com/office/drawing/2014/main" id="{451F5451-CC20-46A2-802F-F9D60C2A61E7}"/>
              </a:ext>
            </a:extLst>
          </p:cNvPr>
          <p:cNvSpPr>
            <a:spLocks noGrp="1"/>
          </p:cNvSpPr>
          <p:nvPr>
            <p:ph type="title"/>
          </p:nvPr>
        </p:nvSpPr>
        <p:spPr>
          <a:xfrm>
            <a:off x="450000" y="701874"/>
            <a:ext cx="11299088" cy="715669"/>
          </a:xfrm>
          <a:prstGeom prst="rect">
            <a:avLst/>
          </a:prstGeom>
        </p:spPr>
        <p:txBody>
          <a:bodyPr vert="horz" wrap="square" lIns="0" tIns="0" rIns="0" bIns="0" rtlCol="0" anchor="t">
            <a:noAutofit/>
          </a:bodyPr>
          <a:lstStyle/>
          <a:p>
            <a:r>
              <a:rPr lang="en-GB"/>
              <a:t>Short slide title</a:t>
            </a:r>
          </a:p>
        </p:txBody>
      </p:sp>
      <p:sp>
        <p:nvSpPr>
          <p:cNvPr id="3" name="Placeholder">
            <a:extLst>
              <a:ext uri="{FF2B5EF4-FFF2-40B4-BE49-F238E27FC236}">
                <a16:creationId xmlns:a16="http://schemas.microsoft.com/office/drawing/2014/main" id="{41F54BE0-878D-4EDE-9290-206FC15489D4}"/>
              </a:ext>
            </a:extLst>
          </p:cNvPr>
          <p:cNvSpPr>
            <a:spLocks noGrp="1"/>
          </p:cNvSpPr>
          <p:nvPr>
            <p:ph type="body" idx="1"/>
          </p:nvPr>
        </p:nvSpPr>
        <p:spPr>
          <a:xfrm>
            <a:off x="450000" y="1808163"/>
            <a:ext cx="11299088" cy="3852862"/>
          </a:xfrm>
          <a:prstGeom prst="rect">
            <a:avLst/>
          </a:prstGeom>
        </p:spPr>
        <p:txBody>
          <a:bodyPr vert="horz" lIns="0" tIns="0" rIns="0" bIns="0" rtlCol="0">
            <a:noAutofit/>
          </a:bodyPr>
          <a:lstStyle/>
          <a:p>
            <a:pPr lvl="0"/>
            <a:r>
              <a:rPr lang="en-GB"/>
              <a:t>Click to change the text styles on the slide master</a:t>
            </a:r>
          </a:p>
          <a:p>
            <a:pPr lvl="1"/>
            <a:r>
              <a:rPr lang="en-GB"/>
              <a:t>Text level 1</a:t>
            </a:r>
          </a:p>
          <a:p>
            <a:pPr lvl="2"/>
            <a:r>
              <a:rPr lang="en-GB"/>
              <a:t>Text level 2</a:t>
            </a:r>
          </a:p>
        </p:txBody>
      </p:sp>
      <p:sp>
        <p:nvSpPr>
          <p:cNvPr id="96" name="TextBox 95">
            <a:extLst>
              <a:ext uri="{FF2B5EF4-FFF2-40B4-BE49-F238E27FC236}">
                <a16:creationId xmlns:a16="http://schemas.microsoft.com/office/drawing/2014/main" id="{A19EB2BF-21C7-DA01-6AAC-8D446BDFC72B}"/>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pPr algn="ctr" rtl="0">
                <a:lnSpc>
                  <a:spcPct val="110000"/>
                </a:lnSpc>
                <a:spcBef>
                  <a:spcPts val="400"/>
                </a:spcBef>
                <a:spcAft>
                  <a:spcPts val="400"/>
                </a:spcAft>
              </a:pPr>
              <a:t>‹Nº›</a:t>
            </a:fld>
            <a:endParaRPr lang="en-GB" sz="900"/>
          </a:p>
        </p:txBody>
      </p:sp>
      <p:sp>
        <p:nvSpPr>
          <p:cNvPr id="6" name="Classification">
            <a:extLst>
              <a:ext uri="{FF2B5EF4-FFF2-40B4-BE49-F238E27FC236}">
                <a16:creationId xmlns:a16="http://schemas.microsoft.com/office/drawing/2014/main" id="{5145A4F0-7D5B-0FE6-3F2E-55FC068D8DC1}"/>
              </a:ext>
              <a:ext uri="{C183D7F6-B498-43B3-948B-1728B52AA6E4}">
                <adec:decorative xmlns:adec="http://schemas.microsoft.com/office/drawing/2017/decorative" val="1"/>
              </a:ext>
            </a:extLst>
          </p:cNvPr>
          <p:cNvSpPr txBox="1">
            <a:spLocks/>
          </p:cNvSpPr>
          <p:nvPr userDrawn="1"/>
        </p:nvSpPr>
        <p:spPr>
          <a:xfrm>
            <a:off x="440938" y="6488640"/>
            <a:ext cx="4672238" cy="12311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800">
                <a:solidFill>
                  <a:schemeClr val="tx1"/>
                </a:solidFill>
                <a:effectLst/>
              </a:rPr>
              <a:t>© Ipsos | Doc Name | Month Year | Version # | Public | Internal/Client Use Only | Strictly Confidential</a:t>
            </a:r>
          </a:p>
        </p:txBody>
      </p:sp>
      <p:pic>
        <p:nvPicPr>
          <p:cNvPr id="15" name="Imagen 14">
            <a:extLst>
              <a:ext uri="{FF2B5EF4-FFF2-40B4-BE49-F238E27FC236}">
                <a16:creationId xmlns:a16="http://schemas.microsoft.com/office/drawing/2014/main" id="{BD4FF222-8B55-7F0D-46BB-2EE76294F540}"/>
              </a:ext>
            </a:extLst>
          </p:cNvPr>
          <p:cNvPicPr>
            <a:picLocks noChangeAspect="1"/>
          </p:cNvPicPr>
          <p:nvPr userDrawn="1"/>
        </p:nvPicPr>
        <p:blipFill rotWithShape="1">
          <a:blip r:embed="rId3"/>
          <a:srcRect l="77800" t="1" b="-6317"/>
          <a:stretch/>
        </p:blipFill>
        <p:spPr>
          <a:xfrm>
            <a:off x="10410094" y="6376726"/>
            <a:ext cx="450015" cy="381494"/>
          </a:xfrm>
          <a:prstGeom prst="rect">
            <a:avLst/>
          </a:prstGeom>
        </p:spPr>
      </p:pic>
      <p:pic>
        <p:nvPicPr>
          <p:cNvPr id="17" name="Imagen 16" descr="Buenas Prácticas desarrolladas en Chile Transparente">
            <a:extLst>
              <a:ext uri="{FF2B5EF4-FFF2-40B4-BE49-F238E27FC236}">
                <a16:creationId xmlns:a16="http://schemas.microsoft.com/office/drawing/2014/main" id="{3A1E4D26-11D0-2AA8-EC9D-7256BC57288E}"/>
              </a:ext>
            </a:extLst>
          </p:cNvPr>
          <p:cNvPicPr>
            <a:picLocks noChangeAspect="1"/>
          </p:cNvPicPr>
          <p:nvPr userDrawn="1"/>
        </p:nvPicPr>
        <p:blipFill>
          <a:blip r:embed="rId4"/>
          <a:stretch>
            <a:fillRect/>
          </a:stretch>
        </p:blipFill>
        <p:spPr>
          <a:xfrm>
            <a:off x="10987997" y="6369921"/>
            <a:ext cx="932794" cy="365126"/>
          </a:xfrm>
          <a:prstGeom prst="rect">
            <a:avLst/>
          </a:prstGeom>
        </p:spPr>
      </p:pic>
    </p:spTree>
    <p:extLst>
      <p:ext uri="{BB962C8B-B14F-4D97-AF65-F5344CB8AC3E}">
        <p14:creationId xmlns:p14="http://schemas.microsoft.com/office/powerpoint/2010/main" val="1256230988"/>
      </p:ext>
    </p:extLst>
  </p:cSld>
  <p:clrMap bg1="lt1" tx1="dk1" bg2="lt2" tx2="dk2" accent1="accent1" accent2="accent2" accent3="accent3" accent4="accent4" accent5="accent5" accent6="accent6" hlink="hlink" folHlink="folHlink"/>
  <p:sldLayoutIdLst>
    <p:sldLayoutId id="2147483889" r:id="rId1"/>
  </p:sldLayoutIdLst>
  <p:hf hdr="0" ftr="0" dt="0"/>
  <p:txStyles>
    <p:titleStyle>
      <a:lvl1pPr algn="l" defTabSz="914400" rtl="0" eaLnBrk="1" latinLnBrk="0" hangingPunct="1">
        <a:lnSpc>
          <a:spcPct val="90000"/>
        </a:lnSpc>
        <a:spcBef>
          <a:spcPct val="0"/>
        </a:spcBef>
        <a:buNone/>
        <a:defRPr sz="3600" b="1" kern="1200" cap="none" spc="0" baseline="0">
          <a:solidFill>
            <a:schemeClr val="tx1"/>
          </a:solidFill>
          <a:latin typeface="+mn-lt"/>
          <a:ea typeface="+mj-ea"/>
          <a:cs typeface="+mj-cs"/>
        </a:defRPr>
      </a:lvl1pPr>
    </p:titleStyle>
    <p:body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2400" b="0" kern="1200">
          <a:solidFill>
            <a:schemeClr val="tx1"/>
          </a:solidFill>
          <a:latin typeface="+mn-lt"/>
          <a:ea typeface="+mn-ea"/>
          <a:cs typeface="+mn-cs"/>
        </a:defRPr>
      </a:lvl1pPr>
      <a:lvl2pPr marL="266700" indent="-266700" algn="l" defTabSz="914400" rtl="0" eaLnBrk="1" latinLnBrk="0" hangingPunct="1">
        <a:lnSpc>
          <a:spcPct val="115000"/>
        </a:lnSpc>
        <a:spcBef>
          <a:spcPts val="400"/>
        </a:spcBef>
        <a:spcAft>
          <a:spcPts val="400"/>
        </a:spcAft>
        <a:buSzPct val="100000"/>
        <a:buFont typeface="Barlow" panose="020B0604020202020204" pitchFamily="34" charset="0"/>
        <a:buChar char="•"/>
        <a:defRPr sz="2400" kern="1200">
          <a:solidFill>
            <a:schemeClr val="tx1"/>
          </a:solidFill>
          <a:latin typeface="+mn-lt"/>
          <a:ea typeface="+mn-ea"/>
          <a:cs typeface="+mn-cs"/>
        </a:defRPr>
      </a:lvl2pPr>
      <a:lvl3pPr marL="630238" indent="-260350" algn="l" defTabSz="914400" rtl="0" eaLnBrk="1" latinLnBrk="0" hangingPunct="1">
        <a:lnSpc>
          <a:spcPct val="115000"/>
        </a:lnSpc>
        <a:spcBef>
          <a:spcPts val="400"/>
        </a:spcBef>
        <a:spcAft>
          <a:spcPts val="400"/>
        </a:spcAft>
        <a:buFont typeface="Barlow" panose="020B0604020202020204" pitchFamily="34" charset="0"/>
        <a:buChar char="‒"/>
        <a:defRPr sz="2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Barlow"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Barlow"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1" orient="horz" pos="436">
          <p15:clr>
            <a:srgbClr val="9FCC3B"/>
          </p15:clr>
        </p15:guide>
        <p15:guide id="23" pos="279">
          <p15:clr>
            <a:srgbClr val="9FCC3B"/>
          </p15:clr>
        </p15:guide>
        <p15:guide id="24" pos="7401">
          <p15:clr>
            <a:srgbClr val="9FCC3B"/>
          </p15:clr>
        </p15:guide>
        <p15:guide id="25" pos="2509">
          <p15:clr>
            <a:srgbClr val="5ACBF0"/>
          </p15:clr>
        </p15:guide>
        <p15:guide id="26" pos="2729">
          <p15:clr>
            <a:srgbClr val="5ACBF0"/>
          </p15:clr>
        </p15:guide>
        <p15:guide id="30" pos="4951">
          <p15:clr>
            <a:srgbClr val="5ACBF0"/>
          </p15:clr>
        </p15:guide>
        <p15:guide id="31" pos="5178">
          <p15:clr>
            <a:srgbClr val="5ACBF0"/>
          </p15:clr>
        </p15:guide>
        <p15:guide id="35" orient="horz" pos="3747">
          <p15:clr>
            <a:srgbClr val="9FCC3B"/>
          </p15:clr>
        </p15:guide>
        <p15:guide id="36" orient="horz" pos="3884">
          <p15:clr>
            <a:srgbClr val="000000"/>
          </p15:clr>
        </p15:guide>
        <p15:guide id="38" orient="horz" pos="913">
          <p15:clr>
            <a:srgbClr val="C35EA4"/>
          </p15:clr>
        </p15:guide>
        <p15:guide id="39" orient="horz" pos="1139">
          <p15:clr>
            <a:srgbClr val="5ACBF0"/>
          </p15:clr>
        </p15:guide>
        <p15:guide id="41" pos="1916">
          <p15:clr>
            <a:srgbClr val="F26B43"/>
          </p15:clr>
        </p15:guide>
        <p15:guide id="42" pos="2114">
          <p15:clr>
            <a:srgbClr val="F26B43"/>
          </p15:clr>
        </p15:guide>
        <p15:guide id="43" pos="3942">
          <p15:clr>
            <a:srgbClr val="F26B43"/>
          </p15:clr>
        </p15:guide>
        <p15:guide id="45" pos="3747">
          <p15:clr>
            <a:srgbClr val="F26B43"/>
          </p15:clr>
        </p15:guide>
        <p15:guide id="46" pos="5574">
          <p15:clr>
            <a:srgbClr val="F26B43"/>
          </p15:clr>
        </p15:guide>
        <p15:guide id="47" pos="5763">
          <p15:clr>
            <a:srgbClr val="F26B43"/>
          </p15:clr>
        </p15:guide>
        <p15:guide id="48" orient="horz" pos="142">
          <p15:clr>
            <a:srgbClr val="000000"/>
          </p15:clr>
        </p15:guide>
        <p15:guide id="49" orient="horz" pos="3566">
          <p15:clr>
            <a:srgbClr val="5ACBF0"/>
          </p15:clr>
        </p15:guide>
        <p15:guide id="50" orient="horz" pos="4166">
          <p15:clr>
            <a:srgbClr val="000000"/>
          </p15:clr>
        </p15:guide>
        <p15:guide id="51" pos="140">
          <p15:clr>
            <a:srgbClr val="000000"/>
          </p15:clr>
        </p15:guide>
        <p15:guide id="52" pos="7537">
          <p15:clr>
            <a:srgbClr val="000000"/>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t 7" hidden="1">
            <a:extLst>
              <a:ext uri="{FF2B5EF4-FFF2-40B4-BE49-F238E27FC236}">
                <a16:creationId xmlns:a16="http://schemas.microsoft.com/office/drawing/2014/main" id="{53EA1CA7-6A4B-4525-B31A-79FD8A5011E4}"/>
              </a:ext>
            </a:extLst>
          </p:cNvPr>
          <p:cNvGraphicFramePr>
            <a:graphicFrameLocks noChangeAspect="1"/>
          </p:cNvGraphicFramePr>
          <p:nvPr userDrawn="1">
            <p:custDataLst>
              <p:tags r:id="rId6"/>
            </p:custDataLst>
            <p:extLst>
              <p:ext uri="{D42A27DB-BD31-4B8C-83A1-F6EECF244321}">
                <p14:modId xmlns:p14="http://schemas.microsoft.com/office/powerpoint/2010/main" val="35123389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Diapositive think-cell" r:id="rId8" imgW="532" imgH="530" progId="TCLayout.ActiveDocument.1">
                  <p:embed/>
                </p:oleObj>
              </mc:Choice>
              <mc:Fallback>
                <p:oleObj name="Diapositive think-cell" r:id="rId8" imgW="532" imgH="530" progId="TCLayout.ActiveDocument.1">
                  <p:embed/>
                  <p:pic>
                    <p:nvPicPr>
                      <p:cNvPr id="8" name="Objet 7" hidden="1">
                        <a:extLst>
                          <a:ext uri="{FF2B5EF4-FFF2-40B4-BE49-F238E27FC236}">
                            <a16:creationId xmlns:a16="http://schemas.microsoft.com/office/drawing/2014/main" id="{53EA1CA7-6A4B-4525-B31A-79FD8A5011E4}"/>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956D049D-4B41-45FE-A1DE-AB458A6C5C72}"/>
              </a:ext>
            </a:extLst>
          </p:cNvPr>
          <p:cNvSpPr/>
          <p:nvPr userDrawn="1">
            <p:custDataLst>
              <p:tags r:id="rId7"/>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GB" sz="2800" b="1" i="0" baseline="0">
              <a:latin typeface="Barlow" panose="00000500000000000000" pitchFamily="2" charset="0"/>
              <a:ea typeface="+mj-ea"/>
              <a:cs typeface="+mj-cs"/>
              <a:sym typeface="Arial Black" panose="020B0A04020102020204" pitchFamily="34" charset="0"/>
            </a:endParaRPr>
          </a:p>
        </p:txBody>
      </p:sp>
      <p:sp>
        <p:nvSpPr>
          <p:cNvPr id="2" name="Espace réservé du titre 1">
            <a:extLst>
              <a:ext uri="{FF2B5EF4-FFF2-40B4-BE49-F238E27FC236}">
                <a16:creationId xmlns:a16="http://schemas.microsoft.com/office/drawing/2014/main" id="{451F5451-CC20-46A2-802F-F9D60C2A61E7}"/>
              </a:ext>
            </a:extLst>
          </p:cNvPr>
          <p:cNvSpPr>
            <a:spLocks noGrp="1"/>
          </p:cNvSpPr>
          <p:nvPr>
            <p:ph type="title"/>
          </p:nvPr>
        </p:nvSpPr>
        <p:spPr>
          <a:xfrm>
            <a:off x="404786" y="382816"/>
            <a:ext cx="11382428" cy="480131"/>
          </a:xfrm>
          <a:prstGeom prst="rect">
            <a:avLst/>
          </a:prstGeom>
        </p:spPr>
        <p:txBody>
          <a:bodyPr vert="horz" wrap="square" lIns="72000" tIns="45720" rIns="72000" bIns="45720" rtlCol="0" anchor="t">
            <a:spAutoFit/>
          </a:bodyPr>
          <a:lstStyle/>
          <a:p>
            <a:r>
              <a:rPr lang="en-GB"/>
              <a:t>TITLE OF THE SLIDE</a:t>
            </a:r>
          </a:p>
        </p:txBody>
      </p:sp>
      <p:sp>
        <p:nvSpPr>
          <p:cNvPr id="3" name="Espace réservé du texte 2">
            <a:extLst>
              <a:ext uri="{FF2B5EF4-FFF2-40B4-BE49-F238E27FC236}">
                <a16:creationId xmlns:a16="http://schemas.microsoft.com/office/drawing/2014/main" id="{41F54BE0-878D-4EDE-9290-206FC15489D4}"/>
              </a:ext>
            </a:extLst>
          </p:cNvPr>
          <p:cNvSpPr>
            <a:spLocks noGrp="1"/>
          </p:cNvSpPr>
          <p:nvPr>
            <p:ph type="body" idx="1"/>
          </p:nvPr>
        </p:nvSpPr>
        <p:spPr>
          <a:xfrm>
            <a:off x="404786" y="1808820"/>
            <a:ext cx="8319506" cy="3868080"/>
          </a:xfrm>
          <a:prstGeom prst="rect">
            <a:avLst/>
          </a:prstGeom>
        </p:spPr>
        <p:txBody>
          <a:bodyPr vert="horz" lIns="0" tIns="45720" rIns="0" bIns="45720" rtlCol="0">
            <a:noAutofit/>
          </a:bodyPr>
          <a:lstStyle/>
          <a:p>
            <a:pPr lvl="0"/>
            <a:r>
              <a:rPr lang="en-GB"/>
              <a:t>Click to change the text styles on the slide master</a:t>
            </a:r>
          </a:p>
          <a:p>
            <a:pPr lvl="1"/>
            <a:r>
              <a:rPr lang="en-GB"/>
              <a:t>Second level</a:t>
            </a:r>
          </a:p>
          <a:p>
            <a:pPr lvl="2"/>
            <a:r>
              <a:rPr lang="en-GB"/>
              <a:t>Third level</a:t>
            </a:r>
          </a:p>
        </p:txBody>
      </p:sp>
      <p:sp>
        <p:nvSpPr>
          <p:cNvPr id="6" name="Espace réservé du numéro de diapositive 5">
            <a:extLst>
              <a:ext uri="{FF2B5EF4-FFF2-40B4-BE49-F238E27FC236}">
                <a16:creationId xmlns:a16="http://schemas.microsoft.com/office/drawing/2014/main" id="{82FC3E58-D3FF-4715-9A44-E12BDE0AE046}"/>
              </a:ext>
            </a:extLst>
          </p:cNvPr>
          <p:cNvSpPr>
            <a:spLocks noGrp="1"/>
          </p:cNvSpPr>
          <p:nvPr>
            <p:ph type="sldNum" sz="quarter" idx="4"/>
          </p:nvPr>
        </p:nvSpPr>
        <p:spPr>
          <a:xfrm>
            <a:off x="119336" y="6519058"/>
            <a:ext cx="360037" cy="365125"/>
          </a:xfrm>
          <a:prstGeom prst="rect">
            <a:avLst/>
          </a:prstGeom>
        </p:spPr>
        <p:txBody>
          <a:bodyPr vert="horz" lIns="0" tIns="45720" rIns="0" bIns="45720" rtlCol="0" anchor="ctr"/>
          <a:lstStyle>
            <a:lvl1pPr algn="r">
              <a:defRPr sz="900" b="1">
                <a:solidFill>
                  <a:schemeClr val="bg2">
                    <a:lumMod val="75000"/>
                  </a:schemeClr>
                </a:solidFill>
                <a:latin typeface="+mj-lt"/>
              </a:defRPr>
            </a:lvl1pPr>
          </a:lstStyle>
          <a:p>
            <a:fld id="{D61AABEC-672F-4B68-B914-690DA978312C}" type="slidenum">
              <a:rPr lang="en-GB" smtClean="0">
                <a:latin typeface="Barlow" panose="00000500000000000000" pitchFamily="2" charset="0"/>
              </a:rPr>
              <a:pPr/>
              <a:t>‹Nº›</a:t>
            </a:fld>
            <a:r>
              <a:rPr lang="en-GB">
                <a:latin typeface="Barlow" panose="00000500000000000000" pitchFamily="2" charset="0"/>
              </a:rPr>
              <a:t> ‒ </a:t>
            </a:r>
          </a:p>
        </p:txBody>
      </p:sp>
      <p:sp>
        <p:nvSpPr>
          <p:cNvPr id="5" name="Classification">
            <a:extLst>
              <a:ext uri="{FF2B5EF4-FFF2-40B4-BE49-F238E27FC236}">
                <a16:creationId xmlns:a16="http://schemas.microsoft.com/office/drawing/2014/main" id="{CB234A6E-E1A5-51CB-8F5C-A0B4D131C55F}"/>
              </a:ext>
            </a:extLst>
          </p:cNvPr>
          <p:cNvSpPr txBox="1"/>
          <p:nvPr userDrawn="1"/>
        </p:nvSpPr>
        <p:spPr>
          <a:xfrm>
            <a:off x="551384" y="6614624"/>
            <a:ext cx="4672236" cy="153888"/>
          </a:xfrm>
          <a:prstGeom prst="rect">
            <a:avLst/>
          </a:prstGeom>
          <a:noFill/>
          <a:ln>
            <a:noFill/>
          </a:ln>
        </p:spPr>
        <p:txBody>
          <a:bodyPr vert="horz" wrap="square" lIns="0" tIns="0" rIns="0" bIns="0" anchor="b" anchorCtr="0" compatLnSpc="1">
            <a:spAutoFit/>
          </a:bodyPr>
          <a:lstStyle/>
          <a:p>
            <a:r>
              <a:rPr lang="en-GB" sz="1000" b="0" i="0" u="none" strike="noStrike" kern="1200" cap="none" spc="0" baseline="0" dirty="0">
                <a:solidFill>
                  <a:srgbClr val="121B5A"/>
                </a:solidFill>
                <a:uFillTx/>
                <a:latin typeface="Barlow Semi Condensed" panose="00000506000000000000" pitchFamily="2" charset="0"/>
              </a:rPr>
              <a:t>© Ipsos | </a:t>
            </a:r>
            <a:r>
              <a:rPr lang="es-ES" sz="1000" dirty="0">
                <a:solidFill>
                  <a:srgbClr val="121B5A"/>
                </a:solidFill>
                <a:latin typeface="Barlow Semi Condensed" panose="00000506000000000000" pitchFamily="2" charset="0"/>
              </a:rPr>
              <a:t>Claves Ipsos Octubre 2026</a:t>
            </a:r>
            <a:endParaRPr lang="en-GB" sz="1000" dirty="0">
              <a:solidFill>
                <a:srgbClr val="121B5A"/>
              </a:solidFill>
              <a:latin typeface="Barlow Semi Condensed" panose="00000506000000000000" pitchFamily="2" charset="0"/>
            </a:endParaRPr>
          </a:p>
        </p:txBody>
      </p:sp>
      <p:pic>
        <p:nvPicPr>
          <p:cNvPr id="18" name="Imagen 17">
            <a:extLst>
              <a:ext uri="{FF2B5EF4-FFF2-40B4-BE49-F238E27FC236}">
                <a16:creationId xmlns:a16="http://schemas.microsoft.com/office/drawing/2014/main" id="{198F21B1-D7DE-3AA0-C124-0D09807BC74E}"/>
              </a:ext>
            </a:extLst>
          </p:cNvPr>
          <p:cNvPicPr>
            <a:picLocks noChangeAspect="1"/>
          </p:cNvPicPr>
          <p:nvPr userDrawn="1"/>
        </p:nvPicPr>
        <p:blipFill rotWithShape="1">
          <a:blip r:embed="rId10"/>
          <a:srcRect l="77800" t="1" b="-6317"/>
          <a:stretch/>
        </p:blipFill>
        <p:spPr>
          <a:xfrm>
            <a:off x="10410094" y="6376726"/>
            <a:ext cx="450015" cy="381494"/>
          </a:xfrm>
          <a:prstGeom prst="rect">
            <a:avLst/>
          </a:prstGeom>
        </p:spPr>
      </p:pic>
      <p:pic>
        <p:nvPicPr>
          <p:cNvPr id="20" name="Imagen 19" descr="Buenas Prácticas desarrolladas en Chile Transparente">
            <a:extLst>
              <a:ext uri="{FF2B5EF4-FFF2-40B4-BE49-F238E27FC236}">
                <a16:creationId xmlns:a16="http://schemas.microsoft.com/office/drawing/2014/main" id="{3446C76F-EB04-AABB-5F6A-2CFABB439999}"/>
              </a:ext>
            </a:extLst>
          </p:cNvPr>
          <p:cNvPicPr>
            <a:picLocks noChangeAspect="1"/>
          </p:cNvPicPr>
          <p:nvPr userDrawn="1"/>
        </p:nvPicPr>
        <p:blipFill>
          <a:blip r:embed="rId11"/>
          <a:stretch>
            <a:fillRect/>
          </a:stretch>
        </p:blipFill>
        <p:spPr>
          <a:xfrm>
            <a:off x="10987997" y="6369921"/>
            <a:ext cx="932794" cy="365126"/>
          </a:xfrm>
          <a:prstGeom prst="rect">
            <a:avLst/>
          </a:prstGeom>
        </p:spPr>
      </p:pic>
    </p:spTree>
    <p:extLst>
      <p:ext uri="{BB962C8B-B14F-4D97-AF65-F5344CB8AC3E}">
        <p14:creationId xmlns:p14="http://schemas.microsoft.com/office/powerpoint/2010/main" val="4239189667"/>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Lst>
  <p:hf hdr="0" ftr="0"/>
  <p:txStyles>
    <p:titleStyle>
      <a:lvl1pPr algn="l" defTabSz="914400" rtl="0" eaLnBrk="1" latinLnBrk="0" hangingPunct="1">
        <a:lnSpc>
          <a:spcPct val="90000"/>
        </a:lnSpc>
        <a:spcBef>
          <a:spcPct val="0"/>
        </a:spcBef>
        <a:buNone/>
        <a:defRPr sz="2800" b="0" kern="1200" cap="all" spc="120" baseline="0">
          <a:solidFill>
            <a:schemeClr val="bg2"/>
          </a:solidFill>
          <a:latin typeface="Barlow" panose="00000500000000000000" pitchFamily="2" charset="0"/>
          <a:ea typeface="+mj-ea"/>
          <a:cs typeface="+mj-cs"/>
        </a:defRPr>
      </a:lvl1pPr>
    </p:titleStyle>
    <p:bodyStyle>
      <a:lvl1pPr marL="85725" indent="-85725" algn="l" defTabSz="914400" rtl="0" eaLnBrk="1" latinLnBrk="0" hangingPunct="1">
        <a:lnSpc>
          <a:spcPct val="100000"/>
        </a:lnSpc>
        <a:spcBef>
          <a:spcPts val="1800"/>
        </a:spcBef>
        <a:buSzPct val="50000"/>
        <a:buFont typeface="HelveticaNeueLT Std Lt Cn" panose="020B0406020202030204" pitchFamily="34" charset="0"/>
        <a:buChar char=" "/>
        <a:defRPr sz="1600" b="0" kern="1200">
          <a:solidFill>
            <a:schemeClr val="tx1"/>
          </a:solidFill>
          <a:latin typeface="Barlow" panose="00000500000000000000" pitchFamily="2" charset="0"/>
          <a:ea typeface="+mn-ea"/>
          <a:cs typeface="+mn-cs"/>
        </a:defRPr>
      </a:lvl1pPr>
      <a:lvl2pPr marL="447675" indent="-314325" algn="l" defTabSz="914400" rtl="0" eaLnBrk="1" latinLnBrk="0" hangingPunct="1">
        <a:lnSpc>
          <a:spcPct val="100000"/>
        </a:lnSpc>
        <a:spcBef>
          <a:spcPts val="600"/>
        </a:spcBef>
        <a:buSzPct val="80000"/>
        <a:buFontTx/>
        <a:buBlip>
          <a:blip r:embed="rId12"/>
        </a:buBlip>
        <a:defRPr sz="1600" kern="1200">
          <a:solidFill>
            <a:schemeClr val="tx1"/>
          </a:solidFill>
          <a:latin typeface="Barlow" panose="00000500000000000000" pitchFamily="2" charset="0"/>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Barlow" panose="00000500000000000000" pitchFamily="2" charset="0"/>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hyperlink" Target="https://www.ipsos.com/es-cl/conectads-la-comunidad-online-de-ipsos-para-investigacion-de-mercado-agil-y-profunda-en-chile"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10.xml"/><Relationship Id="rId5" Type="http://schemas.openxmlformats.org/officeDocument/2006/relationships/image" Target="../media/image14.svg"/><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5.jpeg"/><Relationship Id="rId7" Type="http://schemas.openxmlformats.org/officeDocument/2006/relationships/image" Target="../media/image18.svg"/><Relationship Id="rId2" Type="http://schemas.openxmlformats.org/officeDocument/2006/relationships/image" Target="../media/image4.emf"/><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7.pn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1.xml"/><Relationship Id="rId5" Type="http://schemas.openxmlformats.org/officeDocument/2006/relationships/chart" Target="../charts/chart11.xml"/><Relationship Id="rId4" Type="http://schemas.openxmlformats.org/officeDocument/2006/relationships/chart" Target="../charts/chart10.xml"/></Relationships>
</file>

<file path=ppt/slides/_rels/slide1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1.xml"/><Relationship Id="rId5" Type="http://schemas.openxmlformats.org/officeDocument/2006/relationships/chart" Target="../charts/chart16.xml"/><Relationship Id="rId4" Type="http://schemas.openxmlformats.org/officeDocument/2006/relationships/chart" Target="../charts/char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chart" Target="../charts/chart2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hyperlink" Target="mailto:Csaez@chiletransparente.cl" TargetMode="External"/><Relationship Id="rId3" Type="http://schemas.openxmlformats.org/officeDocument/2006/relationships/hyperlink" Target="mailto:alejandra.ojeda@ipsos.com" TargetMode="External"/><Relationship Id="rId7" Type="http://schemas.openxmlformats.org/officeDocument/2006/relationships/hyperlink" Target="mailto:mfigueroa@chiletransparente.cl" TargetMode="External"/><Relationship Id="rId2"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hyperlink" Target="mailto:nicolas.valenzuela@ipsos.com" TargetMode="External"/><Relationship Id="rId5" Type="http://schemas.openxmlformats.org/officeDocument/2006/relationships/image" Target="../media/image21.svg"/><Relationship Id="rId4" Type="http://schemas.openxmlformats.org/officeDocument/2006/relationships/image" Target="../media/image20.sv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1"/>
        </a:solidFill>
        <a:effectLst/>
      </p:bgPr>
    </p:bg>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D455DA22-A3EC-03B6-4265-094F25A31A62}"/>
              </a:ext>
            </a:extLst>
          </p:cNvPr>
          <p:cNvSpPr>
            <a:spLocks noGrp="1"/>
          </p:cNvSpPr>
          <p:nvPr>
            <p:ph type="title"/>
          </p:nvPr>
        </p:nvSpPr>
        <p:spPr>
          <a:xfrm>
            <a:off x="432000" y="1350000"/>
            <a:ext cx="5791000" cy="715669"/>
          </a:xfrm>
        </p:spPr>
        <p:txBody>
          <a:bodyPr/>
          <a:lstStyle/>
          <a:p>
            <a:r>
              <a:rPr lang="en-GB">
                <a:latin typeface="Barlow Semi Condensed" panose="00000506000000000000" pitchFamily="2" charset="0"/>
              </a:rPr>
              <a:t>CLAVES IPSOS</a:t>
            </a:r>
          </a:p>
        </p:txBody>
      </p:sp>
      <p:pic>
        <p:nvPicPr>
          <p:cNvPr id="26" name="Picture Placeholder 25">
            <a:extLst>
              <a:ext uri="{FF2B5EF4-FFF2-40B4-BE49-F238E27FC236}">
                <a16:creationId xmlns:a16="http://schemas.microsoft.com/office/drawing/2014/main" id="{43899F91-6EED-D3BE-9183-0DD7809097D0}"/>
              </a:ext>
              <a:ext uri="{C183D7F6-B498-43B3-948B-1728B52AA6E4}">
                <adec:decorative xmlns:adec="http://schemas.microsoft.com/office/drawing/2017/decorative" val="1"/>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7827" r="7827"/>
          <a:stretch/>
        </p:blipFill>
        <p:spPr>
          <a:xfrm>
            <a:off x="1905000" y="0"/>
            <a:ext cx="10300263" cy="6870700"/>
          </a:xfrm>
        </p:spPr>
      </p:pic>
      <p:sp>
        <p:nvSpPr>
          <p:cNvPr id="29" name="Text Placeholder 28">
            <a:extLst>
              <a:ext uri="{FF2B5EF4-FFF2-40B4-BE49-F238E27FC236}">
                <a16:creationId xmlns:a16="http://schemas.microsoft.com/office/drawing/2014/main" id="{6CD54333-9BD9-44CD-4F85-43A53A8F1169}"/>
              </a:ext>
            </a:extLst>
          </p:cNvPr>
          <p:cNvSpPr>
            <a:spLocks noGrp="1"/>
          </p:cNvSpPr>
          <p:nvPr>
            <p:ph type="body" sz="quarter" idx="12"/>
          </p:nvPr>
        </p:nvSpPr>
        <p:spPr>
          <a:xfrm>
            <a:off x="466503" y="2562101"/>
            <a:ext cx="3851275" cy="446052"/>
          </a:xfrm>
        </p:spPr>
        <p:txBody>
          <a:bodyPr/>
          <a:lstStyle/>
          <a:p>
            <a:r>
              <a:rPr lang="en-GB" dirty="0">
                <a:latin typeface="Barlow Semi Condensed" panose="00000506000000000000" pitchFamily="2" charset="0"/>
              </a:rPr>
              <a:t>INFORME N°55</a:t>
            </a:r>
          </a:p>
          <a:p>
            <a:endParaRPr lang="en-GB" dirty="0">
              <a:latin typeface="Barlow Semi Condensed" panose="00000506000000000000" pitchFamily="2" charset="0"/>
            </a:endParaRPr>
          </a:p>
        </p:txBody>
      </p:sp>
      <p:sp>
        <p:nvSpPr>
          <p:cNvPr id="16" name="Title 1">
            <a:extLst>
              <a:ext uri="{FF2B5EF4-FFF2-40B4-BE49-F238E27FC236}">
                <a16:creationId xmlns:a16="http://schemas.microsoft.com/office/drawing/2014/main" id="{D2C4906E-F7A3-758E-28CC-09640A042420}"/>
              </a:ext>
              <a:ext uri="{C183D7F6-B498-43B3-948B-1728B52AA6E4}">
                <adec:decorative xmlns:adec="http://schemas.microsoft.com/office/drawing/2017/decorative" val="1"/>
              </a:ext>
            </a:extLst>
          </p:cNvPr>
          <p:cNvSpPr txBox="1">
            <a:spLocks/>
          </p:cNvSpPr>
          <p:nvPr/>
        </p:nvSpPr>
        <p:spPr>
          <a:xfrm>
            <a:off x="430555" y="1477508"/>
            <a:ext cx="5039969" cy="2012945"/>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2800" b="1" kern="1200" cap="none" spc="0" baseline="0">
                <a:solidFill>
                  <a:schemeClr val="tx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800" b="1" i="0" u="none" strike="noStrike" kern="1200" cap="none" spc="0" normalizeH="0" baseline="0" noProof="0">
              <a:ln>
                <a:noFill/>
              </a:ln>
              <a:solidFill>
                <a:prstClr val="white"/>
              </a:solidFill>
              <a:effectLst/>
              <a:uLnTx/>
              <a:uFillTx/>
              <a:latin typeface="Barlow Semi Condensed ExtraBold"/>
              <a:ea typeface="Roboto Condensed Black" panose="02000000000000000000" pitchFamily="2" charset="0"/>
              <a:cs typeface="+mj-cs"/>
            </a:endParaRPr>
          </a:p>
        </p:txBody>
      </p:sp>
      <p:sp>
        <p:nvSpPr>
          <p:cNvPr id="20" name="TextBox 19">
            <a:extLst>
              <a:ext uri="{FF2B5EF4-FFF2-40B4-BE49-F238E27FC236}">
                <a16:creationId xmlns:a16="http://schemas.microsoft.com/office/drawing/2014/main" id="{7D4F3A8D-9A92-5B9B-6F23-8549C683872A}"/>
              </a:ext>
              <a:ext uri="{C183D7F6-B498-43B3-948B-1728B52AA6E4}">
                <adec:decorative xmlns:adec="http://schemas.microsoft.com/office/drawing/2017/decorative" val="0"/>
              </a:ext>
            </a:extLst>
          </p:cNvPr>
          <p:cNvSpPr txBox="1"/>
          <p:nvPr/>
        </p:nvSpPr>
        <p:spPr>
          <a:xfrm>
            <a:off x="429991" y="3067641"/>
            <a:ext cx="3446601"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000" dirty="0">
                <a:solidFill>
                  <a:prstClr val="white"/>
                </a:solidFill>
                <a:latin typeface="Barlow Semi Condensed" panose="00000506000000000000" pitchFamily="2" charset="0"/>
              </a:rPr>
              <a:t>Octubre </a:t>
            </a:r>
            <a:r>
              <a:rPr kumimoji="0" lang="es-ES" sz="2000" b="0" i="0" u="none" strike="noStrike" kern="1200" cap="none" spc="0" normalizeH="0" baseline="0" dirty="0">
                <a:ln>
                  <a:noFill/>
                </a:ln>
                <a:solidFill>
                  <a:prstClr val="white"/>
                </a:solidFill>
                <a:effectLst/>
                <a:uLnTx/>
                <a:uFillTx/>
                <a:latin typeface="Barlow Semi Condensed" panose="00000506000000000000" pitchFamily="2" charset="0"/>
              </a:rPr>
              <a:t>2026</a:t>
            </a:r>
            <a:endParaRPr kumimoji="0" lang="en-GB" sz="2000" b="0" i="0" u="none" strike="noStrike" kern="1200" cap="none" spc="0" normalizeH="0" baseline="0" noProof="0" dirty="0">
              <a:ln>
                <a:noFill/>
              </a:ln>
              <a:solidFill>
                <a:prstClr val="white"/>
              </a:solidFill>
              <a:effectLst/>
              <a:uLnTx/>
              <a:uFillTx/>
              <a:latin typeface="Barlow Semi Condensed" panose="00000506000000000000" pitchFamily="2" charset="0"/>
            </a:endParaRPr>
          </a:p>
        </p:txBody>
      </p:sp>
      <p:sp>
        <p:nvSpPr>
          <p:cNvPr id="11" name="Right Triangle 10">
            <a:extLst>
              <a:ext uri="{FF2B5EF4-FFF2-40B4-BE49-F238E27FC236}">
                <a16:creationId xmlns:a16="http://schemas.microsoft.com/office/drawing/2014/main" id="{E8C2CACD-E824-DE3B-60FE-427B751999B5}"/>
              </a:ext>
              <a:ext uri="{C183D7F6-B498-43B3-948B-1728B52AA6E4}">
                <adec:decorative xmlns:adec="http://schemas.microsoft.com/office/drawing/2017/decorative" val="1"/>
              </a:ext>
            </a:extLst>
          </p:cNvPr>
          <p:cNvSpPr/>
          <p:nvPr/>
        </p:nvSpPr>
        <p:spPr>
          <a:xfrm rot="16200000">
            <a:off x="8661370" y="3324649"/>
            <a:ext cx="3492560" cy="3594098"/>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Barlow"/>
              <a:ea typeface="+mn-ea"/>
              <a:cs typeface="+mn-cs"/>
            </a:endParaRPr>
          </a:p>
        </p:txBody>
      </p:sp>
      <p:sp>
        <p:nvSpPr>
          <p:cNvPr id="7" name="Freeform: Shape 6">
            <a:extLst>
              <a:ext uri="{FF2B5EF4-FFF2-40B4-BE49-F238E27FC236}">
                <a16:creationId xmlns:a16="http://schemas.microsoft.com/office/drawing/2014/main" id="{A6BD1784-F3A1-1046-21F9-8FEFED56EE96}"/>
              </a:ext>
              <a:ext uri="{C183D7F6-B498-43B3-948B-1728B52AA6E4}">
                <adec:decorative xmlns:adec="http://schemas.microsoft.com/office/drawing/2017/decorative" val="1"/>
              </a:ext>
            </a:extLst>
          </p:cNvPr>
          <p:cNvSpPr/>
          <p:nvPr/>
        </p:nvSpPr>
        <p:spPr>
          <a:xfrm rot="18900000">
            <a:off x="6141078" y="431596"/>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Barlow"/>
              <a:ea typeface="+mn-ea"/>
              <a:cs typeface="+mn-cs"/>
            </a:endParaRPr>
          </a:p>
        </p:txBody>
      </p:sp>
      <p:sp>
        <p:nvSpPr>
          <p:cNvPr id="9" name="Freeform: Shape 8">
            <a:extLst>
              <a:ext uri="{FF2B5EF4-FFF2-40B4-BE49-F238E27FC236}">
                <a16:creationId xmlns:a16="http://schemas.microsoft.com/office/drawing/2014/main" id="{CEC544CE-DA48-E496-5DA5-4BEDD3E45634}"/>
              </a:ext>
              <a:ext uri="{C183D7F6-B498-43B3-948B-1728B52AA6E4}">
                <adec:decorative xmlns:adec="http://schemas.microsoft.com/office/drawing/2017/decorative" val="1"/>
              </a:ext>
            </a:extLst>
          </p:cNvPr>
          <p:cNvSpPr/>
          <p:nvPr/>
        </p:nvSpPr>
        <p:spPr>
          <a:xfrm rot="8100000">
            <a:off x="7671449" y="5576008"/>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Barlow"/>
              <a:ea typeface="+mn-ea"/>
              <a:cs typeface="+mn-cs"/>
            </a:endParaRPr>
          </a:p>
        </p:txBody>
      </p:sp>
      <p:sp>
        <p:nvSpPr>
          <p:cNvPr id="6" name="CuadroTexto 5">
            <a:extLst>
              <a:ext uri="{FF2B5EF4-FFF2-40B4-BE49-F238E27FC236}">
                <a16:creationId xmlns:a16="http://schemas.microsoft.com/office/drawing/2014/main" id="{EF3F9713-E2CB-7FE7-E29F-003568DF9494}"/>
              </a:ext>
            </a:extLst>
          </p:cNvPr>
          <p:cNvSpPr txBox="1"/>
          <p:nvPr/>
        </p:nvSpPr>
        <p:spPr>
          <a:xfrm>
            <a:off x="362273" y="3876784"/>
            <a:ext cx="3312196" cy="1954381"/>
          </a:xfrm>
          <a:prstGeom prst="rect">
            <a:avLst/>
          </a:prstGeom>
          <a:noFill/>
        </p:spPr>
        <p:txBody>
          <a:bodyPr wrap="square" rtlCol="0">
            <a:spAutoFit/>
          </a:bodyPr>
          <a:lstStyle/>
          <a:p>
            <a:r>
              <a:rPr lang="es-CL" sz="1000" spc="300" dirty="0">
                <a:solidFill>
                  <a:schemeClr val="bg1"/>
                </a:solidFill>
                <a:latin typeface="Barlow Semi Condensed" panose="00000506000000000000" pitchFamily="2" charset="0"/>
              </a:rPr>
              <a:t>ESTUDIO REALIZADO,</a:t>
            </a:r>
          </a:p>
          <a:p>
            <a:r>
              <a:rPr lang="es-CL" sz="1000" spc="300" dirty="0">
                <a:solidFill>
                  <a:schemeClr val="bg1"/>
                </a:solidFill>
                <a:latin typeface="Barlow Semi Condensed" panose="00000506000000000000" pitchFamily="2" charset="0"/>
              </a:rPr>
              <a:t>PATROCINADO Y PUBLICITADO</a:t>
            </a:r>
          </a:p>
          <a:p>
            <a:r>
              <a:rPr lang="es-CL" sz="1000" spc="300" dirty="0">
                <a:solidFill>
                  <a:schemeClr val="bg1"/>
                </a:solidFill>
                <a:latin typeface="Barlow Semi Condensed" panose="00000506000000000000" pitchFamily="2" charset="0"/>
              </a:rPr>
              <a:t>POR </a:t>
            </a:r>
            <a:r>
              <a:rPr lang="es-CL" sz="1100" b="1" spc="300" dirty="0">
                <a:solidFill>
                  <a:schemeClr val="bg1"/>
                </a:solidFill>
                <a:latin typeface="Barlow Semi Condensed" panose="00000506000000000000" pitchFamily="2" charset="0"/>
              </a:rPr>
              <a:t>IPSOS</a:t>
            </a:r>
            <a:r>
              <a:rPr lang="es-CL" sz="1000" spc="300" dirty="0">
                <a:solidFill>
                  <a:schemeClr val="bg1"/>
                </a:solidFill>
                <a:latin typeface="Barlow Semi Condensed" panose="00000506000000000000" pitchFamily="2" charset="0"/>
              </a:rPr>
              <a:t>.</a:t>
            </a:r>
          </a:p>
          <a:p>
            <a:endParaRPr lang="es-CL" sz="1000" b="1" spc="300" dirty="0">
              <a:solidFill>
                <a:schemeClr val="bg1"/>
              </a:solidFill>
              <a:latin typeface="Barlow Semi Condensed" panose="00000506000000000000" pitchFamily="2" charset="0"/>
            </a:endParaRPr>
          </a:p>
          <a:p>
            <a:r>
              <a:rPr lang="es-CL" sz="1000" b="1" spc="300" dirty="0">
                <a:solidFill>
                  <a:schemeClr val="bg1"/>
                </a:solidFill>
                <a:latin typeface="Barlow Semi Condensed" panose="00000506000000000000" pitchFamily="2" charset="0"/>
              </a:rPr>
              <a:t>EDICIÓN ESPECIAL DESARROLLADA EN CONJUNTO CON CHILE TRANSPARENTE</a:t>
            </a:r>
          </a:p>
          <a:p>
            <a:endParaRPr lang="es-CL" sz="1000" spc="300" dirty="0">
              <a:solidFill>
                <a:schemeClr val="bg1"/>
              </a:solidFill>
              <a:latin typeface="Barlow Semi Condensed" panose="00000506000000000000" pitchFamily="2" charset="0"/>
            </a:endParaRPr>
          </a:p>
          <a:p>
            <a:endParaRPr lang="es-CL" sz="1000" spc="300" dirty="0">
              <a:solidFill>
                <a:schemeClr val="bg1"/>
              </a:solidFill>
              <a:latin typeface="Barlow Semi Condensed" panose="00000506000000000000" pitchFamily="2" charset="0"/>
            </a:endParaRPr>
          </a:p>
          <a:p>
            <a:endParaRPr lang="es-CL" sz="1000" b="1" spc="300" dirty="0">
              <a:solidFill>
                <a:schemeClr val="bg1"/>
              </a:solidFill>
              <a:latin typeface="Barlow Semi Condensed" panose="00000506000000000000" pitchFamily="2" charset="0"/>
            </a:endParaRPr>
          </a:p>
          <a:p>
            <a:r>
              <a:rPr lang="es-CL" sz="1000" spc="300" dirty="0">
                <a:solidFill>
                  <a:schemeClr val="bg1"/>
                </a:solidFill>
                <a:latin typeface="Barlow Semi Condensed" panose="00000506000000000000" pitchFamily="2" charset="0"/>
              </a:rPr>
              <a:t>Fecha de publicación:  </a:t>
            </a:r>
          </a:p>
          <a:p>
            <a:r>
              <a:rPr lang="es-CL" sz="1000" spc="300" dirty="0">
                <a:solidFill>
                  <a:schemeClr val="bg1"/>
                </a:solidFill>
                <a:latin typeface="Barlow Semi Condensed" panose="00000506000000000000" pitchFamily="2" charset="0"/>
              </a:rPr>
              <a:t>15 de octubre 2026</a:t>
            </a:r>
          </a:p>
        </p:txBody>
      </p:sp>
      <p:pic>
        <p:nvPicPr>
          <p:cNvPr id="3" name="Graphic 16">
            <a:hlinkClick r:id="rId4"/>
            <a:extLst>
              <a:ext uri="{FF2B5EF4-FFF2-40B4-BE49-F238E27FC236}">
                <a16:creationId xmlns:a16="http://schemas.microsoft.com/office/drawing/2014/main" id="{0BBBB6CD-E6F8-D0DD-B29E-DD44F8B5358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798963" y="5542127"/>
            <a:ext cx="1195502" cy="1084559"/>
          </a:xfrm>
          <a:prstGeom prst="rect">
            <a:avLst/>
          </a:prstGeom>
        </p:spPr>
      </p:pic>
      <p:pic>
        <p:nvPicPr>
          <p:cNvPr id="5" name="Imagen 4">
            <a:extLst>
              <a:ext uri="{FF2B5EF4-FFF2-40B4-BE49-F238E27FC236}">
                <a16:creationId xmlns:a16="http://schemas.microsoft.com/office/drawing/2014/main" id="{8CF0FA94-A914-2598-F4E4-805C363F436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28306" y="4767378"/>
            <a:ext cx="2466753" cy="2466753"/>
          </a:xfrm>
          <a:prstGeom prst="rect">
            <a:avLst/>
          </a:prstGeom>
        </p:spPr>
      </p:pic>
    </p:spTree>
    <p:extLst>
      <p:ext uri="{BB962C8B-B14F-4D97-AF65-F5344CB8AC3E}">
        <p14:creationId xmlns:p14="http://schemas.microsoft.com/office/powerpoint/2010/main" val="4216841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21B5A"/>
        </a:solidFill>
        <a:effectLst/>
      </p:bgPr>
    </p:bg>
    <p:spTree>
      <p:nvGrpSpPr>
        <p:cNvPr id="1" name=""/>
        <p:cNvGrpSpPr/>
        <p:nvPr/>
      </p:nvGrpSpPr>
      <p:grpSpPr>
        <a:xfrm>
          <a:off x="0" y="0"/>
          <a:ext cx="0" cy="0"/>
          <a:chOff x="0" y="0"/>
          <a:chExt cx="0" cy="0"/>
        </a:xfrm>
      </p:grpSpPr>
      <p:cxnSp>
        <p:nvCxnSpPr>
          <p:cNvPr id="5" name="Conector recto 4">
            <a:extLst>
              <a:ext uri="{FF2B5EF4-FFF2-40B4-BE49-F238E27FC236}">
                <a16:creationId xmlns:a16="http://schemas.microsoft.com/office/drawing/2014/main" id="{00612312-F067-CB8B-AFDD-048E6C15E3B5}"/>
              </a:ext>
            </a:extLst>
          </p:cNvPr>
          <p:cNvCxnSpPr>
            <a:cxnSpLocks/>
          </p:cNvCxnSpPr>
          <p:nvPr/>
        </p:nvCxnSpPr>
        <p:spPr>
          <a:xfrm>
            <a:off x="685800" y="358666"/>
            <a:ext cx="0" cy="6140669"/>
          </a:xfrm>
          <a:prstGeom prst="line">
            <a:avLst/>
          </a:prstGeom>
          <a:ln w="0">
            <a:solidFill>
              <a:schemeClr val="bg1"/>
            </a:solidFill>
          </a:ln>
        </p:spPr>
        <p:style>
          <a:lnRef idx="2">
            <a:schemeClr val="accent1"/>
          </a:lnRef>
          <a:fillRef idx="0">
            <a:schemeClr val="accent1"/>
          </a:fillRef>
          <a:effectRef idx="1">
            <a:schemeClr val="accent1"/>
          </a:effectRef>
          <a:fontRef idx="minor">
            <a:schemeClr val="tx1"/>
          </a:fontRef>
        </p:style>
      </p:cxnSp>
      <p:sp>
        <p:nvSpPr>
          <p:cNvPr id="7" name="CuadroTexto 6">
            <a:extLst>
              <a:ext uri="{FF2B5EF4-FFF2-40B4-BE49-F238E27FC236}">
                <a16:creationId xmlns:a16="http://schemas.microsoft.com/office/drawing/2014/main" id="{D2D9F90E-D2EB-6B09-E527-A2E5EC6AA1C9}"/>
              </a:ext>
            </a:extLst>
          </p:cNvPr>
          <p:cNvSpPr txBox="1"/>
          <p:nvPr/>
        </p:nvSpPr>
        <p:spPr>
          <a:xfrm rot="16200000">
            <a:off x="-1435247" y="1902402"/>
            <a:ext cx="3587842"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700" b="1" i="0" u="none" strike="noStrike" kern="1200" cap="none" spc="300" normalizeH="0" baseline="0" noProof="0" dirty="0">
                <a:ln>
                  <a:noFill/>
                </a:ln>
                <a:solidFill>
                  <a:prstClr val="white"/>
                </a:solidFill>
                <a:effectLst/>
                <a:uLnTx/>
                <a:uFillTx/>
                <a:latin typeface="Barlow" panose="00000500000000000000" pitchFamily="2" charset="0"/>
              </a:rPr>
              <a:t>INFORME N°55 | </a:t>
            </a:r>
            <a:r>
              <a:rPr kumimoji="0" lang="es-CL" sz="700" b="0" i="0" u="none" strike="noStrike" kern="1200" cap="none" spc="300" normalizeH="0" baseline="0" noProof="0" dirty="0">
                <a:ln>
                  <a:noFill/>
                </a:ln>
                <a:solidFill>
                  <a:prstClr val="white"/>
                </a:solidFill>
                <a:effectLst/>
                <a:uLnTx/>
                <a:uFillTx/>
                <a:latin typeface="Barlow" panose="00000500000000000000" pitchFamily="2" charset="0"/>
              </a:rPr>
              <a:t>CLAVES IPSOS </a:t>
            </a:r>
            <a:r>
              <a:rPr kumimoji="0" lang="es-CL" sz="700" b="1" i="0" u="none" strike="noStrike" kern="1200" cap="none" spc="300" normalizeH="0" baseline="0" noProof="0" dirty="0">
                <a:ln>
                  <a:noFill/>
                </a:ln>
                <a:solidFill>
                  <a:prstClr val="white"/>
                </a:solidFill>
                <a:effectLst/>
                <a:uLnTx/>
                <a:uFillTx/>
                <a:latin typeface="Barlow" panose="00000500000000000000" pitchFamily="2" charset="0"/>
              </a:rPr>
              <a:t>| </a:t>
            </a:r>
            <a:r>
              <a:rPr lang="es-CL" sz="700" b="1" spc="300" dirty="0">
                <a:solidFill>
                  <a:prstClr val="white"/>
                </a:solidFill>
                <a:latin typeface="Barlow" panose="00000500000000000000" pitchFamily="2" charset="0"/>
              </a:rPr>
              <a:t>Octubre</a:t>
            </a:r>
            <a:r>
              <a:rPr kumimoji="0" lang="es-CL" sz="700" b="1" i="0" u="none" strike="noStrike" kern="1200" cap="none" spc="300" normalizeH="0" baseline="0" noProof="0" dirty="0">
                <a:ln>
                  <a:noFill/>
                </a:ln>
                <a:solidFill>
                  <a:prstClr val="white"/>
                </a:solidFill>
                <a:effectLst/>
                <a:uLnTx/>
                <a:uFillTx/>
                <a:latin typeface="Barlow" panose="00000500000000000000" pitchFamily="2" charset="0"/>
              </a:rPr>
              <a:t> 2026</a:t>
            </a:r>
          </a:p>
        </p:txBody>
      </p:sp>
      <p:sp>
        <p:nvSpPr>
          <p:cNvPr id="8" name="CuadroTexto 7">
            <a:extLst>
              <a:ext uri="{FF2B5EF4-FFF2-40B4-BE49-F238E27FC236}">
                <a16:creationId xmlns:a16="http://schemas.microsoft.com/office/drawing/2014/main" id="{C605AD62-B712-D3A0-8D4C-524AE03E1497}"/>
              </a:ext>
            </a:extLst>
          </p:cNvPr>
          <p:cNvSpPr txBox="1"/>
          <p:nvPr/>
        </p:nvSpPr>
        <p:spPr>
          <a:xfrm>
            <a:off x="1056290" y="358666"/>
            <a:ext cx="132440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2800" b="0" i="0" u="none" strike="noStrike" kern="1200" cap="none" spc="0" normalizeH="0" baseline="0" noProof="0" dirty="0">
                <a:ln>
                  <a:noFill/>
                </a:ln>
                <a:solidFill>
                  <a:prstClr val="white"/>
                </a:solidFill>
                <a:effectLst/>
                <a:uLnTx/>
                <a:uFillTx/>
                <a:latin typeface="Barlow Semi Condensed" panose="00000506000000000000" pitchFamily="2" charset="0"/>
              </a:rPr>
              <a:t>Objetivo</a:t>
            </a:r>
          </a:p>
        </p:txBody>
      </p:sp>
      <p:sp>
        <p:nvSpPr>
          <p:cNvPr id="9" name="CuadroTexto 8">
            <a:extLst>
              <a:ext uri="{FF2B5EF4-FFF2-40B4-BE49-F238E27FC236}">
                <a16:creationId xmlns:a16="http://schemas.microsoft.com/office/drawing/2014/main" id="{910F4483-A08D-2648-0516-204FBD884CFA}"/>
              </a:ext>
            </a:extLst>
          </p:cNvPr>
          <p:cNvSpPr txBox="1"/>
          <p:nvPr/>
        </p:nvSpPr>
        <p:spPr>
          <a:xfrm>
            <a:off x="1056290" y="1476853"/>
            <a:ext cx="5976806" cy="39395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2000" b="0" i="0" u="none" strike="noStrike" kern="1200" cap="none" spc="0" normalizeH="0" baseline="0" noProof="0" dirty="0">
                <a:ln>
                  <a:noFill/>
                </a:ln>
                <a:solidFill>
                  <a:prstClr val="white"/>
                </a:solidFill>
                <a:effectLst/>
                <a:uLnTx/>
                <a:uFillTx/>
                <a:latin typeface="Barlow Semi Condensed" panose="00000506000000000000" pitchFamily="2" charset="0"/>
              </a:rPr>
              <a:t>Describir las opiniones y los comportamientos de la ciudadanía respecto de temas de interés para el país y para las personas, tanto como ciudadanos, clientes y/o usuarios.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L" sz="2000" b="0" i="0" u="none" strike="noStrike" kern="1200" cap="none" spc="0" normalizeH="0" baseline="0" noProof="0" dirty="0">
              <a:ln>
                <a:noFill/>
              </a:ln>
              <a:solidFill>
                <a:prstClr val="white"/>
              </a:solidFill>
              <a:effectLst/>
              <a:uLnTx/>
              <a:uFillTx/>
              <a:latin typeface="Barlow Semi Condensed" panose="00000506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L" sz="2000" b="1" i="0" u="none" strike="noStrike" kern="1200" cap="none" spc="0" normalizeH="0" baseline="0" noProof="0" dirty="0">
              <a:ln>
                <a:noFill/>
              </a:ln>
              <a:solidFill>
                <a:prstClr val="white"/>
              </a:solidFill>
              <a:effectLst/>
              <a:uLnTx/>
              <a:uFillTx/>
              <a:latin typeface="Barlow Semi Condensed" panose="00000506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2000" b="1" i="0" u="none" strike="noStrike" kern="1200" cap="none" spc="0" normalizeH="0" baseline="0" noProof="0" dirty="0">
                <a:ln>
                  <a:noFill/>
                </a:ln>
                <a:solidFill>
                  <a:prstClr val="white"/>
                </a:solidFill>
                <a:effectLst/>
                <a:uLnTx/>
                <a:uFillTx/>
                <a:latin typeface="Barlow Semi Condensed" panose="00000506000000000000" pitchFamily="2" charset="0"/>
              </a:rPr>
              <a:t>Contenidos de esta edición: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L" sz="2000" b="1" i="0" u="none" strike="noStrike" kern="1200" cap="none" spc="0" normalizeH="0" baseline="0" noProof="0" dirty="0">
              <a:ln>
                <a:noFill/>
              </a:ln>
              <a:solidFill>
                <a:prstClr val="white"/>
              </a:solidFill>
              <a:effectLst/>
              <a:uLnTx/>
              <a:uFillTx/>
              <a:latin typeface="Barlow Semi Condensed" panose="00000506000000000000" pitchFamily="2" charset="0"/>
            </a:endParaRPr>
          </a:p>
          <a:p>
            <a:pPr marL="914400" marR="0" lvl="1" indent="-457200" algn="l" defTabSz="914400" rtl="0" eaLnBrk="1" fontAlgn="auto" latinLnBrk="0" hangingPunct="1">
              <a:lnSpc>
                <a:spcPct val="100000"/>
              </a:lnSpc>
              <a:spcBef>
                <a:spcPts val="300"/>
              </a:spcBef>
              <a:spcAft>
                <a:spcPts val="0"/>
              </a:spcAft>
              <a:buClrTx/>
              <a:buSzTx/>
              <a:buFont typeface="+mj-lt"/>
              <a:buAutoNum type="arabicPeriod"/>
              <a:tabLst/>
              <a:defRPr/>
            </a:pPr>
            <a:r>
              <a:rPr lang="es-MX" sz="2000" dirty="0">
                <a:solidFill>
                  <a:prstClr val="white">
                    <a:lumMod val="95000"/>
                  </a:prstClr>
                </a:solidFill>
                <a:latin typeface="Barlow Semi Condensed" panose="00000506000000000000" pitchFamily="2" charset="0"/>
              </a:rPr>
              <a:t>Percepción de corrupción en Chile</a:t>
            </a:r>
          </a:p>
          <a:p>
            <a:pPr marL="914400" lvl="1" indent="-457200">
              <a:spcBef>
                <a:spcPts val="300"/>
              </a:spcBef>
              <a:buFont typeface="+mj-lt"/>
              <a:buAutoNum type="arabicPeriod"/>
              <a:defRPr/>
            </a:pPr>
            <a:r>
              <a:rPr lang="es-MX" sz="2000" dirty="0">
                <a:solidFill>
                  <a:prstClr val="white">
                    <a:lumMod val="95000"/>
                  </a:prstClr>
                </a:solidFill>
                <a:latin typeface="Barlow Semi Condensed" panose="00000506000000000000" pitchFamily="2" charset="0"/>
              </a:rPr>
              <a:t>Probidad en las instituciones</a:t>
            </a:r>
          </a:p>
          <a:p>
            <a:pPr marL="914400" lvl="1" indent="-457200">
              <a:spcBef>
                <a:spcPts val="300"/>
              </a:spcBef>
              <a:buFont typeface="+mj-lt"/>
              <a:buAutoNum type="arabicPeriod"/>
              <a:defRPr/>
            </a:pPr>
            <a:r>
              <a:rPr lang="es-MX" sz="2000" dirty="0">
                <a:solidFill>
                  <a:prstClr val="white">
                    <a:lumMod val="95000"/>
                  </a:prstClr>
                </a:solidFill>
                <a:latin typeface="Barlow Semi Condensed" panose="00000506000000000000" pitchFamily="2" charset="0"/>
              </a:rPr>
              <a:t>Municipios y funcionarios públicos</a:t>
            </a:r>
          </a:p>
          <a:p>
            <a:pPr marL="914400" lvl="1" indent="-457200">
              <a:spcBef>
                <a:spcPts val="300"/>
              </a:spcBef>
              <a:buFont typeface="+mj-lt"/>
              <a:buAutoNum type="arabicPeriod"/>
              <a:defRPr/>
            </a:pPr>
            <a:r>
              <a:rPr lang="es-MX" sz="2000" dirty="0">
                <a:solidFill>
                  <a:prstClr val="white">
                    <a:lumMod val="95000"/>
                  </a:prstClr>
                </a:solidFill>
                <a:latin typeface="Barlow Semi Condensed" panose="00000506000000000000" pitchFamily="2" charset="0"/>
              </a:rPr>
              <a:t>Ley de Protección de Datos Personales</a:t>
            </a:r>
          </a:p>
        </p:txBody>
      </p:sp>
      <p:sp>
        <p:nvSpPr>
          <p:cNvPr id="10" name="CuadroTexto 9">
            <a:extLst>
              <a:ext uri="{FF2B5EF4-FFF2-40B4-BE49-F238E27FC236}">
                <a16:creationId xmlns:a16="http://schemas.microsoft.com/office/drawing/2014/main" id="{4BB4D465-3457-96A8-7751-ABD03BBCF6F8}"/>
              </a:ext>
            </a:extLst>
          </p:cNvPr>
          <p:cNvSpPr txBox="1"/>
          <p:nvPr/>
        </p:nvSpPr>
        <p:spPr>
          <a:xfrm>
            <a:off x="190719" y="6399307"/>
            <a:ext cx="272832" cy="20005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CL" sz="700" b="1" i="0" u="none" strike="noStrike" kern="1200" cap="none" spc="300" normalizeH="0" baseline="0" noProof="0">
                <a:ln>
                  <a:noFill/>
                </a:ln>
                <a:solidFill>
                  <a:prstClr val="white"/>
                </a:solidFill>
                <a:effectLst/>
                <a:uLnTx/>
                <a:uFillTx/>
                <a:latin typeface="Helvetica" pitchFamily="2" charset="0"/>
                <a:ea typeface="+mn-ea"/>
                <a:cs typeface="+mn-cs"/>
              </a:rPr>
              <a:t>2</a:t>
            </a:r>
          </a:p>
        </p:txBody>
      </p:sp>
      <p:pic>
        <p:nvPicPr>
          <p:cNvPr id="2" name="Imagen 1">
            <a:extLst>
              <a:ext uri="{FF2B5EF4-FFF2-40B4-BE49-F238E27FC236}">
                <a16:creationId xmlns:a16="http://schemas.microsoft.com/office/drawing/2014/main" id="{A90D932B-446C-A080-3FCE-E4F7AF418804}"/>
              </a:ext>
            </a:extLst>
          </p:cNvPr>
          <p:cNvPicPr>
            <a:picLocks noChangeAspect="1"/>
          </p:cNvPicPr>
          <p:nvPr/>
        </p:nvPicPr>
        <p:blipFill>
          <a:blip r:embed="rId3"/>
          <a:stretch>
            <a:fillRect/>
          </a:stretch>
        </p:blipFill>
        <p:spPr>
          <a:xfrm>
            <a:off x="7611657" y="0"/>
            <a:ext cx="4580343" cy="6858000"/>
          </a:xfrm>
          <a:prstGeom prst="rect">
            <a:avLst/>
          </a:prstGeom>
        </p:spPr>
      </p:pic>
      <p:pic>
        <p:nvPicPr>
          <p:cNvPr id="4" name="Imagen 3">
            <a:extLst>
              <a:ext uri="{FF2B5EF4-FFF2-40B4-BE49-F238E27FC236}">
                <a16:creationId xmlns:a16="http://schemas.microsoft.com/office/drawing/2014/main" id="{3B361DAF-EA49-F2A4-6E6E-C8F06E83C6AA}"/>
              </a:ext>
            </a:extLst>
          </p:cNvPr>
          <p:cNvPicPr>
            <a:picLocks noChangeAspect="1"/>
          </p:cNvPicPr>
          <p:nvPr/>
        </p:nvPicPr>
        <p:blipFill rotWithShape="1">
          <a:blip r:embed="rId4"/>
          <a:srcRect l="77800" t="1" b="-6317"/>
          <a:stretch/>
        </p:blipFill>
        <p:spPr>
          <a:xfrm>
            <a:off x="844755" y="6173317"/>
            <a:ext cx="637081" cy="540077"/>
          </a:xfrm>
          <a:prstGeom prst="rect">
            <a:avLst/>
          </a:prstGeom>
        </p:spPr>
      </p:pic>
      <p:pic>
        <p:nvPicPr>
          <p:cNvPr id="6" name="Imagen 5" descr="Buenas Prácticas desarrolladas en Chile Transparente">
            <a:extLst>
              <a:ext uri="{FF2B5EF4-FFF2-40B4-BE49-F238E27FC236}">
                <a16:creationId xmlns:a16="http://schemas.microsoft.com/office/drawing/2014/main" id="{91C48602-C904-E5B4-347D-A290B6381274}"/>
              </a:ext>
            </a:extLst>
          </p:cNvPr>
          <p:cNvPicPr>
            <a:picLocks noChangeAspect="1"/>
          </p:cNvPicPr>
          <p:nvPr/>
        </p:nvPicPr>
        <p:blipFill>
          <a:blip r:embed="rId5"/>
          <a:stretch>
            <a:fillRect/>
          </a:stretch>
        </p:blipFill>
        <p:spPr>
          <a:xfrm>
            <a:off x="1718491" y="6173318"/>
            <a:ext cx="1320544" cy="516904"/>
          </a:xfrm>
          <a:prstGeom prst="rect">
            <a:avLst/>
          </a:prstGeom>
        </p:spPr>
      </p:pic>
    </p:spTree>
    <p:extLst>
      <p:ext uri="{BB962C8B-B14F-4D97-AF65-F5344CB8AC3E}">
        <p14:creationId xmlns:p14="http://schemas.microsoft.com/office/powerpoint/2010/main" val="3945610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69B7A-3D4E-D6F8-9403-11BD4318D379}"/>
            </a:ext>
          </a:extLst>
        </p:cNvPr>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BA7A28CA-B844-CA57-1EC2-33B2E08B460F}"/>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900" b="1" i="0" u="none" strike="noStrike" kern="1200" cap="none" spc="0" normalizeH="0" baseline="0" noProof="0" smtClean="0">
                <a:ln>
                  <a:noFill/>
                </a:ln>
                <a:solidFill>
                  <a:srgbClr val="2F469C">
                    <a:lumMod val="75000"/>
                  </a:srgbClr>
                </a:solidFill>
                <a:effectLst/>
                <a:uLnTx/>
                <a:uFillTx/>
                <a:latin typeface="Barlow"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r>
              <a:rPr kumimoji="0" lang="en-GB" sz="900" b="1" i="0" u="none" strike="noStrike" kern="1200" cap="none" spc="0" normalizeH="0" baseline="0" noProof="0" dirty="0">
                <a:ln>
                  <a:noFill/>
                </a:ln>
                <a:solidFill>
                  <a:srgbClr val="2F469C">
                    <a:lumMod val="75000"/>
                  </a:srgbClr>
                </a:solidFill>
                <a:effectLst/>
                <a:uLnTx/>
                <a:uFillTx/>
                <a:latin typeface="Barlow" panose="00000500000000000000" pitchFamily="2" charset="0"/>
                <a:ea typeface="+mn-ea"/>
                <a:cs typeface="+mn-cs"/>
              </a:rPr>
              <a:t> ‒ </a:t>
            </a:r>
          </a:p>
        </p:txBody>
      </p:sp>
      <p:sp>
        <p:nvSpPr>
          <p:cNvPr id="49" name="CuadroTexto 48">
            <a:extLst>
              <a:ext uri="{FF2B5EF4-FFF2-40B4-BE49-F238E27FC236}">
                <a16:creationId xmlns:a16="http://schemas.microsoft.com/office/drawing/2014/main" id="{02016E63-14DE-53E0-80AF-26748F748DC0}"/>
              </a:ext>
            </a:extLst>
          </p:cNvPr>
          <p:cNvSpPr txBox="1"/>
          <p:nvPr/>
        </p:nvSpPr>
        <p:spPr>
          <a:xfrm>
            <a:off x="312403" y="253141"/>
            <a:ext cx="1051316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Barlow Semi Condensed" panose="00000506000000000000" pitchFamily="2" charset="0"/>
              </a:rPr>
              <a:t>Principales resultados</a:t>
            </a:r>
            <a:endParaRPr kumimoji="0" lang="es-CL" sz="2400" b="0" i="0" u="none" strike="noStrike" kern="1200" cap="none" spc="0" normalizeH="0" baseline="0" noProof="0" dirty="0">
              <a:ln>
                <a:noFill/>
              </a:ln>
              <a:solidFill>
                <a:prstClr val="black"/>
              </a:solidFill>
              <a:effectLst/>
              <a:uLnTx/>
              <a:uFillTx/>
              <a:latin typeface="Barlow Semi Condensed" panose="00000506000000000000" pitchFamily="2" charset="0"/>
            </a:endParaRPr>
          </a:p>
        </p:txBody>
      </p:sp>
      <p:sp>
        <p:nvSpPr>
          <p:cNvPr id="2" name="Rectángulo 1">
            <a:extLst>
              <a:ext uri="{FF2B5EF4-FFF2-40B4-BE49-F238E27FC236}">
                <a16:creationId xmlns:a16="http://schemas.microsoft.com/office/drawing/2014/main" id="{28E06E9D-39D8-BAA8-CBDB-80622D87D8F1}"/>
              </a:ext>
            </a:extLst>
          </p:cNvPr>
          <p:cNvSpPr/>
          <p:nvPr/>
        </p:nvSpPr>
        <p:spPr>
          <a:xfrm>
            <a:off x="430683" y="816932"/>
            <a:ext cx="11474445" cy="5001369"/>
          </a:xfrm>
          <a:prstGeom prst="rect">
            <a:avLst/>
          </a:prstGeom>
          <a:noFill/>
        </p:spPr>
        <p:txBody>
          <a:bodyPr vert="horz" wrap="square" lIns="108000" tIns="45720" rIns="108000" bIns="0" rtlCol="0">
            <a:spAutoFit/>
          </a:bodyPr>
          <a:lstStyle/>
          <a:p>
            <a:pPr algn="just">
              <a:spcBef>
                <a:spcPts val="1200"/>
              </a:spcBef>
              <a:buSzPct val="100000"/>
              <a:defRPr/>
            </a:pPr>
            <a:r>
              <a:rPr lang="es-MX" sz="1400" b="1" u="sng" dirty="0">
                <a:solidFill>
                  <a:prstClr val="black"/>
                </a:solidFill>
                <a:latin typeface="Barlow Semi Condensed" panose="00000506000000000000" pitchFamily="2" charset="0"/>
              </a:rPr>
              <a:t>Percepción de corrupción en Chile</a:t>
            </a:r>
          </a:p>
          <a:p>
            <a:pPr marL="179388" marR="0" lvl="0" indent="-179388" algn="just" defTabSz="914400" rtl="0" eaLnBrk="1" fontAlgn="auto" latinLnBrk="0" hangingPunct="1">
              <a:lnSpc>
                <a:spcPct val="100000"/>
              </a:lnSpc>
              <a:spcBef>
                <a:spcPts val="1200"/>
              </a:spcBef>
              <a:spcAft>
                <a:spcPts val="0"/>
              </a:spcAft>
              <a:buClrTx/>
              <a:buSzPct val="100000"/>
              <a:buFont typeface="Wingdings" panose="05000000000000000000" pitchFamily="2" charset="2"/>
              <a:buChar char="§"/>
              <a:tabLst/>
              <a:defRPr/>
            </a:pPr>
            <a:r>
              <a:rPr lang="es-MX" sz="1400" dirty="0">
                <a:solidFill>
                  <a:prstClr val="black"/>
                </a:solidFill>
                <a:latin typeface="Barlow Semi Condensed" panose="00000506000000000000" pitchFamily="2" charset="0"/>
              </a:rPr>
              <a:t>Existe una percepción generalizada de corrupción, en la que 71% cree que hay un alto nivel de corrupción en el país, 71% considera lo mismo para el Estado, 54% en el caso de su región, 41% en la empresa privada, 40% en su comuna y 35% a nivel de las personas. Aunque, en el caso de las regiones y las comunas la percepción de alta corrupción es menor que hace un año.</a:t>
            </a:r>
          </a:p>
          <a:p>
            <a:pPr marL="179388" marR="0" lvl="0" indent="-179388" algn="just" defTabSz="914400" rtl="0" eaLnBrk="1" fontAlgn="auto" latinLnBrk="0" hangingPunct="1">
              <a:lnSpc>
                <a:spcPct val="100000"/>
              </a:lnSpc>
              <a:spcBef>
                <a:spcPts val="1200"/>
              </a:spcBef>
              <a:spcAft>
                <a:spcPts val="0"/>
              </a:spcAft>
              <a:buClrTx/>
              <a:buSzPct val="100000"/>
              <a:buFont typeface="Wingdings" panose="05000000000000000000" pitchFamily="2" charset="2"/>
              <a:buChar char="§"/>
              <a:tabLst/>
              <a:defRPr/>
            </a:pPr>
            <a:r>
              <a:rPr lang="es-MX" sz="1400" dirty="0">
                <a:solidFill>
                  <a:prstClr val="black"/>
                </a:solidFill>
                <a:latin typeface="Barlow Semi Condensed" panose="00000506000000000000" pitchFamily="2" charset="0"/>
              </a:rPr>
              <a:t>22% confía en la labor de las instituciones encargadas de combatir la corrupción, mientras que 44% desconfía. Aunque la cifra de confianza es mayor que en  2024 (18%).</a:t>
            </a:r>
          </a:p>
          <a:p>
            <a:pPr marR="0" lvl="0" algn="just" fontAlgn="auto">
              <a:lnSpc>
                <a:spcPct val="100000"/>
              </a:lnSpc>
              <a:spcBef>
                <a:spcPts val="1200"/>
              </a:spcBef>
              <a:spcAft>
                <a:spcPts val="0"/>
              </a:spcAft>
              <a:buClrTx/>
              <a:buSzPct val="100000"/>
              <a:tabLst/>
              <a:defRPr/>
            </a:pPr>
            <a:r>
              <a:rPr lang="es-MX" sz="1400" b="1" u="sng" dirty="0">
                <a:solidFill>
                  <a:prstClr val="black"/>
                </a:solidFill>
                <a:latin typeface="Barlow Semi Condensed" panose="00000506000000000000" pitchFamily="2" charset="0"/>
              </a:rPr>
              <a:t>Probidad en las instituciones</a:t>
            </a:r>
          </a:p>
          <a:p>
            <a:pPr marL="179388" marR="0" lvl="0" indent="-179388" algn="just" defTabSz="914400" rtl="0" eaLnBrk="1" fontAlgn="auto" latinLnBrk="0" hangingPunct="1">
              <a:lnSpc>
                <a:spcPct val="100000"/>
              </a:lnSpc>
              <a:spcBef>
                <a:spcPts val="1200"/>
              </a:spcBef>
              <a:spcAft>
                <a:spcPts val="0"/>
              </a:spcAft>
              <a:buClrTx/>
              <a:buSzPct val="100000"/>
              <a:buFont typeface="Wingdings" panose="05000000000000000000" pitchFamily="2" charset="2"/>
              <a:buChar char="§"/>
              <a:tabLst/>
              <a:defRPr/>
            </a:pPr>
            <a:r>
              <a:rPr lang="es-MX" sz="1400" dirty="0">
                <a:solidFill>
                  <a:prstClr val="black"/>
                </a:solidFill>
                <a:latin typeface="Barlow Semi Condensed" panose="00000506000000000000" pitchFamily="2" charset="0"/>
              </a:rPr>
              <a:t>Al clasificar a 15 instituciones del mundo público y privado, 12 de ellas fueron asociadas más a corrupción que a probidad. Las únicas tres instituciones donde fue más alta la asociación a probidad son la Policía de Investigaciones (37% asociada a probidad), Carabineros (36%) y Fuerzas Armadas (35%). Mientras que las más asociadas a corrupción son los partidos políticos (74%), seguidos del Congreso (70%), los Tribunales de Justicia (59%), Municipalidades (55%) y el Estado (54%).</a:t>
            </a:r>
          </a:p>
          <a:p>
            <a:pPr marL="179388" marR="0" lvl="0" indent="-179388" algn="just" defTabSz="914400" rtl="0" eaLnBrk="1" fontAlgn="auto" latinLnBrk="0" hangingPunct="1">
              <a:lnSpc>
                <a:spcPct val="100000"/>
              </a:lnSpc>
              <a:spcBef>
                <a:spcPts val="1200"/>
              </a:spcBef>
              <a:spcAft>
                <a:spcPts val="0"/>
              </a:spcAft>
              <a:buClrTx/>
              <a:buSzPct val="100000"/>
              <a:buFont typeface="Wingdings" panose="05000000000000000000" pitchFamily="2" charset="2"/>
              <a:buChar char="§"/>
              <a:tabLst/>
              <a:defRPr/>
            </a:pPr>
            <a:r>
              <a:rPr lang="es-MX" sz="1400" dirty="0">
                <a:solidFill>
                  <a:prstClr val="black"/>
                </a:solidFill>
                <a:latin typeface="Barlow Semi Condensed" panose="00000506000000000000" pitchFamily="2" charset="0"/>
              </a:rPr>
              <a:t>Sin embargo, </a:t>
            </a:r>
            <a:r>
              <a:rPr lang="es-MX" sz="1400" b="1" dirty="0">
                <a:solidFill>
                  <a:prstClr val="black"/>
                </a:solidFill>
                <a:latin typeface="Barlow Semi Condensed" panose="00000506000000000000" pitchFamily="2" charset="0"/>
              </a:rPr>
              <a:t>la serie histórica desde el 2023 indica que la percepción de corrupción asociada con las instituciones del mundo público y privado ha tendido a disminuir</a:t>
            </a:r>
            <a:r>
              <a:rPr lang="es-MX" sz="1400" dirty="0">
                <a:solidFill>
                  <a:prstClr val="black"/>
                </a:solidFill>
                <a:latin typeface="Barlow Semi Condensed" panose="00000506000000000000" pitchFamily="2" charset="0"/>
              </a:rPr>
              <a:t>, excepto en casos puntuales como Tribunales de Justicia, medios de comunicación, sindicatos y fundaciones sociales.</a:t>
            </a:r>
          </a:p>
          <a:p>
            <a:pPr marL="179388" marR="0" lvl="0" indent="-179388" algn="just" defTabSz="914400" rtl="0" eaLnBrk="1" fontAlgn="auto" latinLnBrk="0" hangingPunct="1">
              <a:lnSpc>
                <a:spcPct val="100000"/>
              </a:lnSpc>
              <a:spcBef>
                <a:spcPts val="1200"/>
              </a:spcBef>
              <a:spcAft>
                <a:spcPts val="0"/>
              </a:spcAft>
              <a:buClrTx/>
              <a:buSzPct val="100000"/>
              <a:buFont typeface="Wingdings" panose="05000000000000000000" pitchFamily="2" charset="2"/>
              <a:buChar char="§"/>
              <a:tabLst/>
              <a:defRPr/>
            </a:pPr>
            <a:r>
              <a:rPr lang="es-MX" sz="1400" dirty="0">
                <a:solidFill>
                  <a:prstClr val="black"/>
                </a:solidFill>
                <a:latin typeface="Barlow Semi Condensed" panose="00000506000000000000" pitchFamily="2" charset="0"/>
              </a:rPr>
              <a:t>Sobre las empresas privadas, después de un año de evaluaciones especialmente críticas, la percepción retorna a los niveles observados del 2024: 41% cree que son responsables en el pago a proveedores y 39% en el pago de impuestos. Mientras que 31% considera que son transparentes en los precios de sus productos y condiciones de sus servicios, 30% en publicar condiciones de contrataciones y 25% en publicación de resultados comerciales y ganancias.</a:t>
            </a:r>
          </a:p>
          <a:p>
            <a:pPr marL="179388" marR="0" lvl="0" indent="-179388" algn="just" defTabSz="914400" rtl="0" eaLnBrk="1" fontAlgn="auto" latinLnBrk="0" hangingPunct="1">
              <a:lnSpc>
                <a:spcPct val="100000"/>
              </a:lnSpc>
              <a:spcBef>
                <a:spcPts val="1200"/>
              </a:spcBef>
              <a:spcAft>
                <a:spcPts val="0"/>
              </a:spcAft>
              <a:buClrTx/>
              <a:buSzPct val="100000"/>
              <a:buFont typeface="Wingdings" panose="05000000000000000000" pitchFamily="2" charset="2"/>
              <a:buChar char="§"/>
              <a:tabLst/>
              <a:defRPr/>
            </a:pPr>
            <a:r>
              <a:rPr lang="es-MX" sz="1400" dirty="0">
                <a:solidFill>
                  <a:prstClr val="black"/>
                </a:solidFill>
                <a:latin typeface="Barlow Semi Condensed" panose="00000506000000000000" pitchFamily="2" charset="0"/>
              </a:rPr>
              <a:t>Los emprendedores y dueños de negocios pequeños lideran por tercer año consecutivo como el perfil más honrado (69%), percepción que va en aumento desde el año 2024. A considerable distancia se ubican los dirigentes vecinales (35%), directores o líderes de fundaciones y organizaciones sin fines de lucro (29%), líderes de empresas (23%), funcionarios públicos (18%), funcionarios municipales (16%) y autoridades de gobierno (14%).</a:t>
            </a:r>
          </a:p>
        </p:txBody>
      </p:sp>
    </p:spTree>
    <p:extLst>
      <p:ext uri="{BB962C8B-B14F-4D97-AF65-F5344CB8AC3E}">
        <p14:creationId xmlns:p14="http://schemas.microsoft.com/office/powerpoint/2010/main" val="369258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C8429-F30F-BC0E-B2A4-F2825CBAD9B6}"/>
            </a:ext>
          </a:extLst>
        </p:cNvPr>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9F1FBB59-E772-C086-547B-2D318D837FCF}"/>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900" b="1" i="0" u="none" strike="noStrike" kern="1200" cap="none" spc="0" normalizeH="0" baseline="0" noProof="0" smtClean="0">
                <a:ln>
                  <a:noFill/>
                </a:ln>
                <a:solidFill>
                  <a:srgbClr val="2F469C">
                    <a:lumMod val="75000"/>
                  </a:srgbClr>
                </a:solidFill>
                <a:effectLst/>
                <a:uLnTx/>
                <a:uFillTx/>
                <a:latin typeface="Barlow"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r>
              <a:rPr kumimoji="0" lang="en-GB" sz="900" b="1" i="0" u="none" strike="noStrike" kern="1200" cap="none" spc="0" normalizeH="0" baseline="0" noProof="0" dirty="0">
                <a:ln>
                  <a:noFill/>
                </a:ln>
                <a:solidFill>
                  <a:srgbClr val="2F469C">
                    <a:lumMod val="75000"/>
                  </a:srgbClr>
                </a:solidFill>
                <a:effectLst/>
                <a:uLnTx/>
                <a:uFillTx/>
                <a:latin typeface="Barlow" panose="00000500000000000000" pitchFamily="2" charset="0"/>
                <a:ea typeface="+mn-ea"/>
                <a:cs typeface="+mn-cs"/>
              </a:rPr>
              <a:t> ‒ </a:t>
            </a:r>
          </a:p>
        </p:txBody>
      </p:sp>
      <p:sp>
        <p:nvSpPr>
          <p:cNvPr id="49" name="CuadroTexto 48">
            <a:extLst>
              <a:ext uri="{FF2B5EF4-FFF2-40B4-BE49-F238E27FC236}">
                <a16:creationId xmlns:a16="http://schemas.microsoft.com/office/drawing/2014/main" id="{C7871BEB-B0B4-969C-4B72-95AB68D86A01}"/>
              </a:ext>
            </a:extLst>
          </p:cNvPr>
          <p:cNvSpPr txBox="1"/>
          <p:nvPr/>
        </p:nvSpPr>
        <p:spPr>
          <a:xfrm>
            <a:off x="312403" y="253141"/>
            <a:ext cx="10513167"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dirty="0">
                <a:ln>
                  <a:noFill/>
                </a:ln>
                <a:solidFill>
                  <a:prstClr val="black"/>
                </a:solidFill>
                <a:effectLst/>
                <a:uLnTx/>
                <a:uFillTx/>
                <a:latin typeface="Barlow Semi Condensed" panose="00000506000000000000" pitchFamily="2" charset="0"/>
              </a:rPr>
              <a:t>Principales resultados</a:t>
            </a:r>
            <a:endParaRPr kumimoji="0" lang="es-CL" sz="2400" b="0" i="0" u="none" strike="noStrike" kern="1200" cap="none" spc="0" normalizeH="0" baseline="0" noProof="0" dirty="0">
              <a:ln>
                <a:noFill/>
              </a:ln>
              <a:solidFill>
                <a:prstClr val="black"/>
              </a:solidFill>
              <a:effectLst/>
              <a:uLnTx/>
              <a:uFillTx/>
              <a:latin typeface="Barlow Semi Condensed" panose="00000506000000000000" pitchFamily="2" charset="0"/>
            </a:endParaRPr>
          </a:p>
        </p:txBody>
      </p:sp>
      <p:sp>
        <p:nvSpPr>
          <p:cNvPr id="2" name="Rectángulo 1">
            <a:extLst>
              <a:ext uri="{FF2B5EF4-FFF2-40B4-BE49-F238E27FC236}">
                <a16:creationId xmlns:a16="http://schemas.microsoft.com/office/drawing/2014/main" id="{7D2B39E4-1C77-4AC4-711E-5FD35E589403}"/>
              </a:ext>
            </a:extLst>
          </p:cNvPr>
          <p:cNvSpPr/>
          <p:nvPr/>
        </p:nvSpPr>
        <p:spPr>
          <a:xfrm>
            <a:off x="430683" y="816932"/>
            <a:ext cx="11474445" cy="5155257"/>
          </a:xfrm>
          <a:prstGeom prst="rect">
            <a:avLst/>
          </a:prstGeom>
          <a:noFill/>
        </p:spPr>
        <p:txBody>
          <a:bodyPr vert="horz" wrap="square" lIns="108000" tIns="45720" rIns="108000" bIns="0" rtlCol="0">
            <a:spAutoFit/>
          </a:bodyPr>
          <a:lstStyle/>
          <a:p>
            <a:pPr algn="just">
              <a:spcBef>
                <a:spcPts val="1200"/>
              </a:spcBef>
              <a:buSzPct val="100000"/>
              <a:defRPr/>
            </a:pPr>
            <a:r>
              <a:rPr lang="es-MX" sz="1400" b="1" u="sng" dirty="0">
                <a:solidFill>
                  <a:prstClr val="black"/>
                </a:solidFill>
                <a:latin typeface="Barlow Semi Condensed" panose="00000506000000000000" pitchFamily="2" charset="0"/>
              </a:rPr>
              <a:t>Municipalidades y funcionarios públicos</a:t>
            </a:r>
          </a:p>
          <a:p>
            <a:pPr marL="179388" marR="0" lvl="0" indent="-179388" algn="just" defTabSz="914400" rtl="0" eaLnBrk="1" fontAlgn="auto" latinLnBrk="0" hangingPunct="1">
              <a:lnSpc>
                <a:spcPct val="100000"/>
              </a:lnSpc>
              <a:spcBef>
                <a:spcPts val="1200"/>
              </a:spcBef>
              <a:spcAft>
                <a:spcPts val="0"/>
              </a:spcAft>
              <a:buClrTx/>
              <a:buSzPct val="100000"/>
              <a:buFont typeface="Wingdings" panose="05000000000000000000" pitchFamily="2" charset="2"/>
              <a:buChar char="§"/>
              <a:tabLst/>
              <a:defRPr/>
            </a:pPr>
            <a:r>
              <a:rPr lang="es-MX" sz="1400" dirty="0">
                <a:solidFill>
                  <a:prstClr val="black"/>
                </a:solidFill>
                <a:latin typeface="Barlow Semi Condensed" panose="00000506000000000000" pitchFamily="2" charset="0"/>
              </a:rPr>
              <a:t>Solo un 29% cree que las municipalidades cuentan con las herramientas necesarias para prevenir casos de corrupción; un 21% considera que las autoridades municipales toman decisiones que priorizan el interés de la comunidad por sobre intereses personales o partidistas; y un 19% opina que los municipios son transparentes al informar sobre el uso de sus recursos públicos.</a:t>
            </a:r>
          </a:p>
          <a:p>
            <a:pPr marL="179388" marR="0" lvl="0" indent="-179388" algn="just" defTabSz="914400" rtl="0" eaLnBrk="1" fontAlgn="auto" latinLnBrk="0" hangingPunct="1">
              <a:lnSpc>
                <a:spcPct val="100000"/>
              </a:lnSpc>
              <a:spcBef>
                <a:spcPts val="1200"/>
              </a:spcBef>
              <a:spcAft>
                <a:spcPts val="0"/>
              </a:spcAft>
              <a:buClrTx/>
              <a:buSzPct val="100000"/>
              <a:buFont typeface="Wingdings" panose="05000000000000000000" pitchFamily="2" charset="2"/>
              <a:buChar char="§"/>
              <a:tabLst/>
              <a:defRPr/>
            </a:pPr>
            <a:r>
              <a:rPr lang="es-MX" sz="1400" dirty="0">
                <a:solidFill>
                  <a:prstClr val="black"/>
                </a:solidFill>
                <a:latin typeface="Barlow Semi Condensed" panose="00000506000000000000" pitchFamily="2" charset="0"/>
              </a:rPr>
              <a:t>Al consultar sobre cómo fortalecer la probidad y transparencia en los municipios, 56% selecciona la opción de fortalecimiento de los controles sobre el uso de los recursos municipales, 51% a la investigación y sanción de faltas a la probidad y 50% a la transparencia de los criterios para entregar beneficios y ayudas sociales.</a:t>
            </a:r>
          </a:p>
          <a:p>
            <a:pPr marL="179388" marR="0" lvl="0" indent="-179388" algn="just" defTabSz="914400" rtl="0" eaLnBrk="1" fontAlgn="auto" latinLnBrk="0" hangingPunct="1">
              <a:lnSpc>
                <a:spcPct val="100000"/>
              </a:lnSpc>
              <a:spcBef>
                <a:spcPts val="1200"/>
              </a:spcBef>
              <a:spcAft>
                <a:spcPts val="0"/>
              </a:spcAft>
              <a:buClrTx/>
              <a:buSzPct val="100000"/>
              <a:buFont typeface="Wingdings" panose="05000000000000000000" pitchFamily="2" charset="2"/>
              <a:buChar char="§"/>
              <a:tabLst/>
              <a:defRPr/>
            </a:pPr>
            <a:r>
              <a:rPr lang="es-MX" sz="1400" dirty="0">
                <a:solidFill>
                  <a:prstClr val="black"/>
                </a:solidFill>
                <a:latin typeface="Barlow Semi Condensed" panose="00000506000000000000" pitchFamily="2" charset="0"/>
              </a:rPr>
              <a:t>Sobre la Reforma al Empleo Público, 61% considera como uno de los tres aspectos más importantes la transparencia de los criterios utilizados para seleccionar funcionarios. En segundo lugar se ubica la selección de funcionarios según sus capacidades y experiencia.</a:t>
            </a:r>
          </a:p>
          <a:p>
            <a:pPr marR="0" lvl="0" algn="just" defTabSz="914400" rtl="0" eaLnBrk="1" fontAlgn="auto" latinLnBrk="0" hangingPunct="1">
              <a:lnSpc>
                <a:spcPct val="100000"/>
              </a:lnSpc>
              <a:spcBef>
                <a:spcPts val="1200"/>
              </a:spcBef>
              <a:spcAft>
                <a:spcPts val="0"/>
              </a:spcAft>
              <a:buClrTx/>
              <a:buSzPct val="100000"/>
              <a:tabLst/>
              <a:defRPr/>
            </a:pPr>
            <a:r>
              <a:rPr lang="es-MX" sz="1400" b="1" u="sng" dirty="0">
                <a:solidFill>
                  <a:prstClr val="black"/>
                </a:solidFill>
                <a:latin typeface="Barlow Semi Condensed" panose="00000506000000000000" pitchFamily="2" charset="0"/>
              </a:rPr>
              <a:t>Ley de Protección de Datos Personales</a:t>
            </a:r>
          </a:p>
          <a:p>
            <a:pPr marL="179388" marR="0" lvl="0" indent="-179388" algn="just" defTabSz="914400" rtl="0" eaLnBrk="1" fontAlgn="auto" latinLnBrk="0" hangingPunct="1">
              <a:lnSpc>
                <a:spcPct val="100000"/>
              </a:lnSpc>
              <a:spcBef>
                <a:spcPts val="1200"/>
              </a:spcBef>
              <a:spcAft>
                <a:spcPts val="0"/>
              </a:spcAft>
              <a:buClrTx/>
              <a:buSzPct val="100000"/>
              <a:buFont typeface="Wingdings" panose="05000000000000000000" pitchFamily="2" charset="2"/>
              <a:buChar char="§"/>
              <a:tabLst/>
              <a:defRPr/>
            </a:pPr>
            <a:r>
              <a:rPr lang="es-MX" sz="1400" dirty="0">
                <a:solidFill>
                  <a:prstClr val="black"/>
                </a:solidFill>
                <a:latin typeface="Barlow Semi Condensed" panose="00000506000000000000" pitchFamily="2" charset="0"/>
              </a:rPr>
              <a:t>50% de las personas consultadas ha escuchado hablar de la nueva Ley de Protección de Datos Personales. Entre quienes han oído hablar de ella, un 33% indica que comprende mucho o bastante sobre de qué trata la Ley.</a:t>
            </a:r>
          </a:p>
          <a:p>
            <a:pPr marL="179388" marR="0" lvl="0" indent="-179388" algn="just" defTabSz="914400" rtl="0" eaLnBrk="1" fontAlgn="auto" latinLnBrk="0" hangingPunct="1">
              <a:lnSpc>
                <a:spcPct val="100000"/>
              </a:lnSpc>
              <a:spcBef>
                <a:spcPts val="1200"/>
              </a:spcBef>
              <a:spcAft>
                <a:spcPts val="0"/>
              </a:spcAft>
              <a:buClrTx/>
              <a:buSzPct val="100000"/>
              <a:buFont typeface="Wingdings" panose="05000000000000000000" pitchFamily="2" charset="2"/>
              <a:buChar char="§"/>
              <a:tabLst/>
              <a:defRPr/>
            </a:pPr>
            <a:r>
              <a:rPr lang="es-MX" sz="1400" dirty="0">
                <a:solidFill>
                  <a:prstClr val="black"/>
                </a:solidFill>
                <a:latin typeface="Barlow Semi Condensed" panose="00000506000000000000" pitchFamily="2" charset="0"/>
              </a:rPr>
              <a:t>Sin embargo, un 80% manifiesta alto nivel de preocupación por el uso que empresas o instituciones hacen de sus datos personales, inquietud que se distribuye en forma similar entre hombres y mujeres, diversos grupos etarios o niveles socioeconómicos.</a:t>
            </a:r>
          </a:p>
          <a:p>
            <a:pPr marL="179388" marR="0" lvl="0" indent="-179388" algn="just" defTabSz="914400" rtl="0" eaLnBrk="1" fontAlgn="auto" latinLnBrk="0" hangingPunct="1">
              <a:lnSpc>
                <a:spcPct val="100000"/>
              </a:lnSpc>
              <a:spcBef>
                <a:spcPts val="1200"/>
              </a:spcBef>
              <a:spcAft>
                <a:spcPts val="0"/>
              </a:spcAft>
              <a:buClrTx/>
              <a:buSzPct val="100000"/>
              <a:buFont typeface="Wingdings" panose="05000000000000000000" pitchFamily="2" charset="2"/>
              <a:buChar char="§"/>
              <a:tabLst/>
              <a:defRPr/>
            </a:pPr>
            <a:r>
              <a:rPr lang="es-MX" sz="1400" dirty="0">
                <a:solidFill>
                  <a:prstClr val="black"/>
                </a:solidFill>
                <a:latin typeface="Barlow Semi Condensed" panose="00000506000000000000" pitchFamily="2" charset="0"/>
              </a:rPr>
              <a:t>Las instituciones que se perciben como más seguras en el uso de los datos personales son el Registro Civil (58%), el Registro Social de Hogares (50%), el Servicio de Impuestos Internos (48%), la AFC o Seguro de Cesantía (47%), los CESFAM y servicios públicos de salud (46%) y los bancos (45%). </a:t>
            </a:r>
          </a:p>
          <a:p>
            <a:pPr marL="179388" marR="0" lvl="0" indent="-179388" algn="just" defTabSz="914400" rtl="0" eaLnBrk="1" fontAlgn="auto" latinLnBrk="0" hangingPunct="1">
              <a:lnSpc>
                <a:spcPct val="100000"/>
              </a:lnSpc>
              <a:spcBef>
                <a:spcPts val="1200"/>
              </a:spcBef>
              <a:spcAft>
                <a:spcPts val="0"/>
              </a:spcAft>
              <a:buClrTx/>
              <a:buSzPct val="100000"/>
              <a:buFont typeface="Wingdings" panose="05000000000000000000" pitchFamily="2" charset="2"/>
              <a:buChar char="§"/>
              <a:tabLst/>
              <a:defRPr/>
            </a:pPr>
            <a:r>
              <a:rPr lang="es-MX" sz="1400" dirty="0">
                <a:solidFill>
                  <a:prstClr val="black"/>
                </a:solidFill>
                <a:latin typeface="Barlow Semi Condensed" panose="00000506000000000000" pitchFamily="2" charset="0"/>
              </a:rPr>
              <a:t>En el otro extremo, las que generan mayores niveles de inseguridad son las redes sociales (72% de inseguridad), las empresas de </a:t>
            </a:r>
            <a:r>
              <a:rPr lang="es-MX" sz="1400" i="1" dirty="0" err="1">
                <a:solidFill>
                  <a:prstClr val="black"/>
                </a:solidFill>
                <a:latin typeface="Barlow Semi Condensed" panose="00000506000000000000" pitchFamily="2" charset="0"/>
              </a:rPr>
              <a:t>delivery</a:t>
            </a:r>
            <a:r>
              <a:rPr lang="es-MX" sz="1400" dirty="0">
                <a:solidFill>
                  <a:prstClr val="black"/>
                </a:solidFill>
                <a:latin typeface="Barlow Semi Condensed" panose="00000506000000000000" pitchFamily="2" charset="0"/>
              </a:rPr>
              <a:t> (59%), las empresas de telecomunicaciones (57%) y las </a:t>
            </a:r>
            <a:r>
              <a:rPr lang="es-MX" sz="1400" dirty="0" err="1">
                <a:solidFill>
                  <a:prstClr val="black"/>
                </a:solidFill>
                <a:latin typeface="Barlow Semi Condensed" panose="00000506000000000000" pitchFamily="2" charset="0"/>
              </a:rPr>
              <a:t>multitiendas</a:t>
            </a:r>
            <a:r>
              <a:rPr lang="es-MX" sz="1400" dirty="0">
                <a:solidFill>
                  <a:prstClr val="black"/>
                </a:solidFill>
                <a:latin typeface="Barlow Semi Condensed" panose="00000506000000000000" pitchFamily="2" charset="0"/>
              </a:rPr>
              <a:t> (53%).</a:t>
            </a:r>
          </a:p>
        </p:txBody>
      </p:sp>
    </p:spTree>
    <p:extLst>
      <p:ext uri="{BB962C8B-B14F-4D97-AF65-F5344CB8AC3E}">
        <p14:creationId xmlns:p14="http://schemas.microsoft.com/office/powerpoint/2010/main" val="3193894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Conector recto 4">
            <a:extLst>
              <a:ext uri="{FF2B5EF4-FFF2-40B4-BE49-F238E27FC236}">
                <a16:creationId xmlns:a16="http://schemas.microsoft.com/office/drawing/2014/main" id="{00612312-F067-CB8B-AFDD-048E6C15E3B5}"/>
              </a:ext>
            </a:extLst>
          </p:cNvPr>
          <p:cNvCxnSpPr>
            <a:cxnSpLocks/>
          </p:cNvCxnSpPr>
          <p:nvPr/>
        </p:nvCxnSpPr>
        <p:spPr>
          <a:xfrm>
            <a:off x="685800" y="358666"/>
            <a:ext cx="0" cy="6140669"/>
          </a:xfrm>
          <a:prstGeom prst="line">
            <a:avLst/>
          </a:prstGeom>
          <a:ln w="0">
            <a:solidFill>
              <a:srgbClr val="3B4496"/>
            </a:solidFill>
          </a:ln>
        </p:spPr>
        <p:style>
          <a:lnRef idx="2">
            <a:schemeClr val="accent1"/>
          </a:lnRef>
          <a:fillRef idx="0">
            <a:schemeClr val="accent1"/>
          </a:fillRef>
          <a:effectRef idx="1">
            <a:schemeClr val="accent1"/>
          </a:effectRef>
          <a:fontRef idx="minor">
            <a:schemeClr val="tx1"/>
          </a:fontRef>
        </p:style>
      </p:cxnSp>
      <p:sp>
        <p:nvSpPr>
          <p:cNvPr id="3" name="CuadroTexto 2">
            <a:extLst>
              <a:ext uri="{FF2B5EF4-FFF2-40B4-BE49-F238E27FC236}">
                <a16:creationId xmlns:a16="http://schemas.microsoft.com/office/drawing/2014/main" id="{BDCEFBB8-61D5-28A2-3E36-7A1ADFC946AA}"/>
              </a:ext>
            </a:extLst>
          </p:cNvPr>
          <p:cNvSpPr txBox="1"/>
          <p:nvPr/>
        </p:nvSpPr>
        <p:spPr>
          <a:xfrm rot="16200000">
            <a:off x="-1379943" y="1902402"/>
            <a:ext cx="347723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700" b="1" i="0" u="none" strike="noStrike" kern="1200" cap="none" spc="300" normalizeH="0" baseline="0" noProof="0" dirty="0">
                <a:ln>
                  <a:noFill/>
                </a:ln>
                <a:solidFill>
                  <a:srgbClr val="00A0A0"/>
                </a:solidFill>
                <a:effectLst/>
                <a:uLnTx/>
                <a:uFillTx/>
                <a:latin typeface="Barlow" panose="00000500000000000000" pitchFamily="2" charset="0"/>
                <a:ea typeface="+mn-ea"/>
                <a:cs typeface="+mn-cs"/>
              </a:rPr>
              <a:t>INFORME N°55 | </a:t>
            </a:r>
            <a:r>
              <a:rPr kumimoji="0" lang="es-CL" sz="700" b="0" i="0" u="none" strike="noStrike" kern="1200" cap="none" spc="300" normalizeH="0" baseline="0" noProof="0" dirty="0">
                <a:ln>
                  <a:noFill/>
                </a:ln>
                <a:solidFill>
                  <a:srgbClr val="3B4496"/>
                </a:solidFill>
                <a:effectLst/>
                <a:uLnTx/>
                <a:uFillTx/>
                <a:latin typeface="Barlow" panose="00000500000000000000" pitchFamily="2" charset="0"/>
                <a:ea typeface="+mn-ea"/>
                <a:cs typeface="+mn-cs"/>
              </a:rPr>
              <a:t>CLAVESIPSOS </a:t>
            </a:r>
            <a:r>
              <a:rPr kumimoji="0" lang="es-CL" sz="700" b="1" i="0" u="none" strike="noStrike" kern="1200" cap="none" spc="300" normalizeH="0" baseline="0" noProof="0" dirty="0">
                <a:ln>
                  <a:noFill/>
                </a:ln>
                <a:solidFill>
                  <a:srgbClr val="00A0A0"/>
                </a:solidFill>
                <a:effectLst/>
                <a:uLnTx/>
                <a:uFillTx/>
                <a:latin typeface="Barlow" panose="00000500000000000000" pitchFamily="2" charset="0"/>
                <a:ea typeface="+mn-ea"/>
                <a:cs typeface="+mn-cs"/>
              </a:rPr>
              <a:t>|Octubre 2026</a:t>
            </a:r>
          </a:p>
        </p:txBody>
      </p:sp>
      <p:sp>
        <p:nvSpPr>
          <p:cNvPr id="4" name="Rectángulo 3">
            <a:extLst>
              <a:ext uri="{FF2B5EF4-FFF2-40B4-BE49-F238E27FC236}">
                <a16:creationId xmlns:a16="http://schemas.microsoft.com/office/drawing/2014/main" id="{21484436-7088-D6D3-2959-DA0BDCC85D1D}"/>
              </a:ext>
            </a:extLst>
          </p:cNvPr>
          <p:cNvSpPr/>
          <p:nvPr/>
        </p:nvSpPr>
        <p:spPr>
          <a:xfrm>
            <a:off x="1199456" y="1007424"/>
            <a:ext cx="2344616" cy="5130919"/>
          </a:xfrm>
          <a:prstGeom prst="rect">
            <a:avLst/>
          </a:prstGeom>
          <a:solidFill>
            <a:srgbClr val="D8EA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endParaRPr>
          </a:p>
        </p:txBody>
      </p:sp>
      <p:sp>
        <p:nvSpPr>
          <p:cNvPr id="11" name="Rectángulo 10">
            <a:extLst>
              <a:ext uri="{FF2B5EF4-FFF2-40B4-BE49-F238E27FC236}">
                <a16:creationId xmlns:a16="http://schemas.microsoft.com/office/drawing/2014/main" id="{34D5D500-616D-BC8C-B5B6-C1B4EF1067B9}"/>
              </a:ext>
            </a:extLst>
          </p:cNvPr>
          <p:cNvSpPr/>
          <p:nvPr/>
        </p:nvSpPr>
        <p:spPr>
          <a:xfrm>
            <a:off x="1199456" y="1007425"/>
            <a:ext cx="2344616" cy="715107"/>
          </a:xfrm>
          <a:prstGeom prst="rect">
            <a:avLst/>
          </a:prstGeom>
          <a:solidFill>
            <a:srgbClr val="0070FE"/>
          </a:soli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endParaRPr>
          </a:p>
        </p:txBody>
      </p:sp>
      <p:sp>
        <p:nvSpPr>
          <p:cNvPr id="12" name="CuadroTexto 11">
            <a:extLst>
              <a:ext uri="{FF2B5EF4-FFF2-40B4-BE49-F238E27FC236}">
                <a16:creationId xmlns:a16="http://schemas.microsoft.com/office/drawing/2014/main" id="{FC79BC3F-F17F-4FC0-702E-37E33BBD024C}"/>
              </a:ext>
            </a:extLst>
          </p:cNvPr>
          <p:cNvSpPr txBox="1"/>
          <p:nvPr/>
        </p:nvSpPr>
        <p:spPr>
          <a:xfrm>
            <a:off x="1363578" y="1180312"/>
            <a:ext cx="185224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rPr>
              <a:t>Metodología</a:t>
            </a:r>
          </a:p>
        </p:txBody>
      </p:sp>
      <p:sp>
        <p:nvSpPr>
          <p:cNvPr id="13" name="CuadroTexto 12">
            <a:extLst>
              <a:ext uri="{FF2B5EF4-FFF2-40B4-BE49-F238E27FC236}">
                <a16:creationId xmlns:a16="http://schemas.microsoft.com/office/drawing/2014/main" id="{735DEB7C-4EE1-2FDA-EF70-E38A66BAC221}"/>
              </a:ext>
            </a:extLst>
          </p:cNvPr>
          <p:cNvSpPr txBox="1"/>
          <p:nvPr/>
        </p:nvSpPr>
        <p:spPr>
          <a:xfrm>
            <a:off x="1275655" y="1860250"/>
            <a:ext cx="2052797" cy="181588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L" sz="1600" b="0" i="0" u="none" strike="noStrike" kern="1200" cap="none" spc="0" normalizeH="0" baseline="0" noProof="0">
                <a:ln>
                  <a:noFill/>
                </a:ln>
                <a:solidFill>
                  <a:srgbClr val="0070FE"/>
                </a:solidFill>
                <a:effectLst/>
                <a:uLnTx/>
                <a:uFillTx/>
                <a:latin typeface="Barlow Semi Condensed" panose="00000506000000000000" pitchFamily="2" charset="0"/>
              </a:rPr>
              <a:t>Metodología cuantitativa.</a:t>
            </a:r>
            <a:br>
              <a:rPr kumimoji="0" lang="es-CL" sz="1600" b="0" i="0" u="none" strike="noStrike" kern="1200" cap="none" spc="0" normalizeH="0" baseline="0" noProof="0">
                <a:ln>
                  <a:noFill/>
                </a:ln>
                <a:solidFill>
                  <a:srgbClr val="0070FE"/>
                </a:solidFill>
                <a:effectLst/>
                <a:uLnTx/>
                <a:uFillTx/>
                <a:latin typeface="Barlow Semi Condensed" panose="00000506000000000000" pitchFamily="2" charset="0"/>
              </a:rPr>
            </a:br>
            <a:r>
              <a:rPr kumimoji="0" lang="es-CL" sz="1600" b="0" i="0" u="none" strike="noStrike" kern="1200" cap="none" spc="0" normalizeH="0" baseline="0" noProof="0">
                <a:ln>
                  <a:noFill/>
                </a:ln>
                <a:solidFill>
                  <a:srgbClr val="0070FE"/>
                </a:solidFill>
                <a:effectLst/>
                <a:uLnTx/>
                <a:uFillTx/>
                <a:latin typeface="Barlow Semi Condensed" panose="00000506000000000000" pitchFamily="2" charset="0"/>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L" sz="1600" b="0" i="0" u="none" strike="noStrike" kern="1200" cap="none" spc="0" normalizeH="0" baseline="0" noProof="0">
                <a:ln>
                  <a:noFill/>
                </a:ln>
                <a:solidFill>
                  <a:srgbClr val="0070FE"/>
                </a:solidFill>
                <a:effectLst/>
                <a:uLnTx/>
                <a:uFillTx/>
                <a:latin typeface="Barlow Semi Condensed" panose="00000506000000000000" pitchFamily="2" charset="0"/>
              </a:rPr>
              <a:t>Diseño no probabilístico de muestreo por cuotas.</a:t>
            </a:r>
          </a:p>
        </p:txBody>
      </p:sp>
      <p:sp>
        <p:nvSpPr>
          <p:cNvPr id="14" name="Rectángulo 13">
            <a:extLst>
              <a:ext uri="{FF2B5EF4-FFF2-40B4-BE49-F238E27FC236}">
                <a16:creationId xmlns:a16="http://schemas.microsoft.com/office/drawing/2014/main" id="{6EC4BDE1-B044-9289-1800-0C1DE04E2E3D}"/>
              </a:ext>
            </a:extLst>
          </p:cNvPr>
          <p:cNvSpPr/>
          <p:nvPr/>
        </p:nvSpPr>
        <p:spPr>
          <a:xfrm>
            <a:off x="3804192" y="1007424"/>
            <a:ext cx="2344616" cy="5130919"/>
          </a:xfrm>
          <a:prstGeom prst="rect">
            <a:avLst/>
          </a:prstGeom>
          <a:solidFill>
            <a:srgbClr val="FDF8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endParaRPr>
          </a:p>
        </p:txBody>
      </p:sp>
      <p:sp>
        <p:nvSpPr>
          <p:cNvPr id="15" name="Rectángulo 14">
            <a:extLst>
              <a:ext uri="{FF2B5EF4-FFF2-40B4-BE49-F238E27FC236}">
                <a16:creationId xmlns:a16="http://schemas.microsoft.com/office/drawing/2014/main" id="{D14CFCAE-CA2F-075F-7FAF-F24C184D756D}"/>
              </a:ext>
            </a:extLst>
          </p:cNvPr>
          <p:cNvSpPr/>
          <p:nvPr/>
        </p:nvSpPr>
        <p:spPr>
          <a:xfrm>
            <a:off x="3804192" y="1007425"/>
            <a:ext cx="2344616" cy="715107"/>
          </a:xfrm>
          <a:prstGeom prst="rect">
            <a:avLst/>
          </a:prstGeom>
          <a:solidFill>
            <a:srgbClr val="F1BE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endParaRPr>
          </a:p>
        </p:txBody>
      </p:sp>
      <p:sp>
        <p:nvSpPr>
          <p:cNvPr id="16" name="CuadroTexto 15">
            <a:extLst>
              <a:ext uri="{FF2B5EF4-FFF2-40B4-BE49-F238E27FC236}">
                <a16:creationId xmlns:a16="http://schemas.microsoft.com/office/drawing/2014/main" id="{3E76AA24-43DC-CE73-E98B-B16EE4382066}"/>
              </a:ext>
            </a:extLst>
          </p:cNvPr>
          <p:cNvSpPr txBox="1"/>
          <p:nvPr/>
        </p:nvSpPr>
        <p:spPr>
          <a:xfrm>
            <a:off x="3968314" y="1180312"/>
            <a:ext cx="18617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rPr>
              <a:t>Técnica</a:t>
            </a:r>
          </a:p>
        </p:txBody>
      </p:sp>
      <p:sp>
        <p:nvSpPr>
          <p:cNvPr id="17" name="CuadroTexto 16">
            <a:extLst>
              <a:ext uri="{FF2B5EF4-FFF2-40B4-BE49-F238E27FC236}">
                <a16:creationId xmlns:a16="http://schemas.microsoft.com/office/drawing/2014/main" id="{29D61598-C821-CC8B-7A66-F0C490A62CF5}"/>
              </a:ext>
            </a:extLst>
          </p:cNvPr>
          <p:cNvSpPr txBox="1"/>
          <p:nvPr/>
        </p:nvSpPr>
        <p:spPr>
          <a:xfrm>
            <a:off x="3880391" y="1860250"/>
            <a:ext cx="2052797" cy="206210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L" sz="1600" b="0" i="0" u="none" strike="noStrike" kern="1200" cap="none" spc="0" normalizeH="0" baseline="0" noProof="0" dirty="0">
                <a:ln>
                  <a:noFill/>
                </a:ln>
                <a:solidFill>
                  <a:srgbClr val="91690C"/>
                </a:solidFill>
                <a:effectLst/>
                <a:uLnTx/>
                <a:uFillTx/>
                <a:latin typeface="Barlow Semi Condensed" panose="00000506000000000000" pitchFamily="2" charset="0"/>
              </a:rPr>
              <a:t>Encuesta online en base a cuestionario estructurado.</a:t>
            </a:r>
            <a:br>
              <a:rPr kumimoji="0" lang="es-CL" sz="1600" b="0" i="0" u="none" strike="noStrike" kern="1200" cap="none" spc="0" normalizeH="0" baseline="0" noProof="0" dirty="0">
                <a:ln>
                  <a:noFill/>
                </a:ln>
                <a:solidFill>
                  <a:srgbClr val="91690C"/>
                </a:solidFill>
                <a:effectLst/>
                <a:uLnTx/>
                <a:uFillTx/>
                <a:latin typeface="Barlow Semi Condensed" panose="00000506000000000000" pitchFamily="2" charset="0"/>
              </a:rPr>
            </a:br>
            <a:endParaRPr kumimoji="0" lang="es-CL" sz="1600" b="0" i="0" u="none" strike="noStrike" kern="1200" cap="none" spc="0" normalizeH="0" baseline="0" noProof="0" dirty="0">
              <a:ln>
                <a:noFill/>
              </a:ln>
              <a:solidFill>
                <a:srgbClr val="91690C"/>
              </a:solidFill>
              <a:effectLst/>
              <a:uLnTx/>
              <a:uFillTx/>
              <a:latin typeface="Barlow Semi Condensed" panose="00000506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L" sz="1600" b="0" i="0" u="none" strike="noStrike" kern="1200" cap="none" spc="0" normalizeH="0" baseline="0" noProof="0" dirty="0">
                <a:ln>
                  <a:noFill/>
                </a:ln>
                <a:solidFill>
                  <a:srgbClr val="91690C"/>
                </a:solidFill>
                <a:effectLst/>
                <a:uLnTx/>
                <a:uFillTx/>
                <a:latin typeface="Barlow Semi Condensed" panose="00000506000000000000" pitchFamily="2" charset="0"/>
              </a:rPr>
              <a:t>Fecha de aplicación de encuestas: 30 septiembre al 2 </a:t>
            </a:r>
            <a:r>
              <a:rPr lang="es-CL" sz="1600" dirty="0">
                <a:solidFill>
                  <a:srgbClr val="91690C"/>
                </a:solidFill>
                <a:latin typeface="Barlow Semi Condensed" panose="00000506000000000000" pitchFamily="2" charset="0"/>
              </a:rPr>
              <a:t>de octubre de 2026</a:t>
            </a:r>
            <a:endParaRPr kumimoji="0" lang="es-CL" sz="1600" b="0" i="0" u="none" strike="noStrike" kern="1200" cap="none" spc="0" normalizeH="0" baseline="0" noProof="0" dirty="0">
              <a:ln>
                <a:noFill/>
              </a:ln>
              <a:solidFill>
                <a:srgbClr val="91690C"/>
              </a:solidFill>
              <a:effectLst/>
              <a:uLnTx/>
              <a:uFillTx/>
              <a:latin typeface="Barlow Semi Condensed" panose="00000506000000000000" pitchFamily="2" charset="0"/>
            </a:endParaRPr>
          </a:p>
        </p:txBody>
      </p:sp>
      <p:sp>
        <p:nvSpPr>
          <p:cNvPr id="18" name="Rectángulo 17">
            <a:extLst>
              <a:ext uri="{FF2B5EF4-FFF2-40B4-BE49-F238E27FC236}">
                <a16:creationId xmlns:a16="http://schemas.microsoft.com/office/drawing/2014/main" id="{384EF8FF-1C99-0D51-6FFF-F225AEDA266E}"/>
              </a:ext>
            </a:extLst>
          </p:cNvPr>
          <p:cNvSpPr/>
          <p:nvPr/>
        </p:nvSpPr>
        <p:spPr>
          <a:xfrm>
            <a:off x="6408929" y="1007424"/>
            <a:ext cx="2344616" cy="5130919"/>
          </a:xfrm>
          <a:prstGeom prst="rect">
            <a:avLst/>
          </a:prstGeom>
          <a:solidFill>
            <a:srgbClr val="EA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endParaRPr>
          </a:p>
        </p:txBody>
      </p:sp>
      <p:sp>
        <p:nvSpPr>
          <p:cNvPr id="19" name="Rectángulo 18">
            <a:extLst>
              <a:ext uri="{FF2B5EF4-FFF2-40B4-BE49-F238E27FC236}">
                <a16:creationId xmlns:a16="http://schemas.microsoft.com/office/drawing/2014/main" id="{9F27D61E-B050-FB10-5D0D-9D912C1D0467}"/>
              </a:ext>
            </a:extLst>
          </p:cNvPr>
          <p:cNvSpPr/>
          <p:nvPr/>
        </p:nvSpPr>
        <p:spPr>
          <a:xfrm>
            <a:off x="6408929" y="1007425"/>
            <a:ext cx="2344616" cy="715107"/>
          </a:xfrm>
          <a:prstGeom prst="rect">
            <a:avLst/>
          </a:prstGeom>
          <a:solidFill>
            <a:srgbClr val="009E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endParaRPr>
          </a:p>
        </p:txBody>
      </p:sp>
      <p:sp>
        <p:nvSpPr>
          <p:cNvPr id="20" name="CuadroTexto 19">
            <a:extLst>
              <a:ext uri="{FF2B5EF4-FFF2-40B4-BE49-F238E27FC236}">
                <a16:creationId xmlns:a16="http://schemas.microsoft.com/office/drawing/2014/main" id="{B2862F1F-0B1D-B06C-D49A-4DA1D7C46F5A}"/>
              </a:ext>
            </a:extLst>
          </p:cNvPr>
          <p:cNvSpPr txBox="1"/>
          <p:nvPr/>
        </p:nvSpPr>
        <p:spPr>
          <a:xfrm>
            <a:off x="6573051" y="1180312"/>
            <a:ext cx="157818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rPr>
              <a:t>Universo</a:t>
            </a:r>
          </a:p>
        </p:txBody>
      </p:sp>
      <p:sp>
        <p:nvSpPr>
          <p:cNvPr id="21" name="CuadroTexto 20">
            <a:extLst>
              <a:ext uri="{FF2B5EF4-FFF2-40B4-BE49-F238E27FC236}">
                <a16:creationId xmlns:a16="http://schemas.microsoft.com/office/drawing/2014/main" id="{B6567172-8817-AAD5-4135-6A5F06A8EC1F}"/>
              </a:ext>
            </a:extLst>
          </p:cNvPr>
          <p:cNvSpPr txBox="1"/>
          <p:nvPr/>
        </p:nvSpPr>
        <p:spPr>
          <a:xfrm>
            <a:off x="6485128" y="1860250"/>
            <a:ext cx="2172415" cy="206210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L" sz="1600" b="0" i="0" u="none" strike="noStrike" kern="1200" cap="none" spc="0" normalizeH="0" baseline="0" noProof="0" dirty="0">
                <a:ln>
                  <a:noFill/>
                </a:ln>
                <a:solidFill>
                  <a:srgbClr val="009E9C"/>
                </a:solidFill>
                <a:effectLst/>
                <a:uLnTx/>
                <a:uFillTx/>
                <a:latin typeface="Barlow Semi Condensed" panose="00000506000000000000" pitchFamily="2" charset="0"/>
              </a:rPr>
              <a:t>Hombres y mujeres de 18 años o más, de nacionalidad chilena, residentes de todas las regiones del país.</a:t>
            </a:r>
            <a:br>
              <a:rPr kumimoji="0" lang="es-CL" sz="1600" b="0" i="0" u="none" strike="noStrike" kern="1200" cap="none" spc="0" normalizeH="0" baseline="0" noProof="0" dirty="0">
                <a:ln>
                  <a:noFill/>
                </a:ln>
                <a:solidFill>
                  <a:srgbClr val="009E9C"/>
                </a:solidFill>
                <a:effectLst/>
                <a:uLnTx/>
                <a:uFillTx/>
                <a:latin typeface="Barlow Semi Condensed" panose="00000506000000000000" pitchFamily="2" charset="0"/>
              </a:rPr>
            </a:br>
            <a:endParaRPr kumimoji="0" lang="es-CL" sz="1600" b="0" i="0" u="none" strike="noStrike" kern="1200" cap="none" spc="0" normalizeH="0" baseline="0" noProof="0" dirty="0">
              <a:ln>
                <a:noFill/>
              </a:ln>
              <a:solidFill>
                <a:srgbClr val="009E9C"/>
              </a:solidFill>
              <a:effectLst/>
              <a:uLnTx/>
              <a:uFillTx/>
              <a:latin typeface="Barlow Semi Condensed" panose="00000506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L" sz="1600" b="0" i="0" u="none" strike="noStrike" kern="1200" cap="none" spc="0" normalizeH="0" baseline="0" noProof="0" dirty="0">
                <a:ln>
                  <a:noFill/>
                </a:ln>
                <a:solidFill>
                  <a:srgbClr val="009E9C"/>
                </a:solidFill>
                <a:effectLst/>
                <a:uLnTx/>
                <a:uFillTx/>
                <a:latin typeface="Barlow Semi Condensed" panose="00000506000000000000" pitchFamily="2" charset="0"/>
              </a:rPr>
              <a:t>Marco muestral: Panel Ipsos IIS.</a:t>
            </a:r>
          </a:p>
        </p:txBody>
      </p:sp>
      <p:sp>
        <p:nvSpPr>
          <p:cNvPr id="22" name="Rectángulo 21">
            <a:extLst>
              <a:ext uri="{FF2B5EF4-FFF2-40B4-BE49-F238E27FC236}">
                <a16:creationId xmlns:a16="http://schemas.microsoft.com/office/drawing/2014/main" id="{C5A3830B-80C0-7654-F71F-8AC63356C14F}"/>
              </a:ext>
            </a:extLst>
          </p:cNvPr>
          <p:cNvSpPr/>
          <p:nvPr/>
        </p:nvSpPr>
        <p:spPr>
          <a:xfrm>
            <a:off x="9013666" y="1007424"/>
            <a:ext cx="2344616" cy="5130919"/>
          </a:xfrm>
          <a:prstGeom prst="rect">
            <a:avLst/>
          </a:prstGeom>
          <a:solidFill>
            <a:srgbClr val="F4E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endParaRPr>
          </a:p>
        </p:txBody>
      </p:sp>
      <p:sp>
        <p:nvSpPr>
          <p:cNvPr id="23" name="Rectángulo 22">
            <a:extLst>
              <a:ext uri="{FF2B5EF4-FFF2-40B4-BE49-F238E27FC236}">
                <a16:creationId xmlns:a16="http://schemas.microsoft.com/office/drawing/2014/main" id="{58C70421-4BE5-58BB-5542-96265BAA38C9}"/>
              </a:ext>
            </a:extLst>
          </p:cNvPr>
          <p:cNvSpPr/>
          <p:nvPr/>
        </p:nvSpPr>
        <p:spPr>
          <a:xfrm>
            <a:off x="9013666" y="1007425"/>
            <a:ext cx="2344616" cy="715107"/>
          </a:xfrm>
          <a:prstGeom prst="rect">
            <a:avLst/>
          </a:prstGeom>
          <a:solidFill>
            <a:srgbClr val="8431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endParaRPr>
          </a:p>
        </p:txBody>
      </p:sp>
      <p:sp>
        <p:nvSpPr>
          <p:cNvPr id="24" name="CuadroTexto 23">
            <a:extLst>
              <a:ext uri="{FF2B5EF4-FFF2-40B4-BE49-F238E27FC236}">
                <a16:creationId xmlns:a16="http://schemas.microsoft.com/office/drawing/2014/main" id="{FE474CB6-D8AE-F7EA-95A2-7F6C545C10FB}"/>
              </a:ext>
            </a:extLst>
          </p:cNvPr>
          <p:cNvSpPr txBox="1"/>
          <p:nvPr/>
        </p:nvSpPr>
        <p:spPr>
          <a:xfrm>
            <a:off x="9177788" y="1180312"/>
            <a:ext cx="157818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rPr>
              <a:t>Muestra</a:t>
            </a:r>
          </a:p>
        </p:txBody>
      </p:sp>
      <p:sp>
        <p:nvSpPr>
          <p:cNvPr id="25" name="CuadroTexto 24">
            <a:extLst>
              <a:ext uri="{FF2B5EF4-FFF2-40B4-BE49-F238E27FC236}">
                <a16:creationId xmlns:a16="http://schemas.microsoft.com/office/drawing/2014/main" id="{9015AA48-6747-9470-A376-6263E1B2CFF0}"/>
              </a:ext>
            </a:extLst>
          </p:cNvPr>
          <p:cNvSpPr txBox="1"/>
          <p:nvPr/>
        </p:nvSpPr>
        <p:spPr>
          <a:xfrm>
            <a:off x="9089865" y="1860250"/>
            <a:ext cx="2174632" cy="280076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L" sz="1600" b="0" i="0" u="none" strike="noStrike" kern="1200" cap="none" spc="0" normalizeH="0" baseline="0" noProof="0" dirty="0">
                <a:ln>
                  <a:noFill/>
                </a:ln>
                <a:solidFill>
                  <a:srgbClr val="A02B93"/>
                </a:solidFill>
                <a:effectLst/>
                <a:uLnTx/>
                <a:uFillTx/>
                <a:latin typeface="Barlow Semi Condensed" panose="00000506000000000000" pitchFamily="2" charset="0"/>
              </a:rPr>
              <a:t>Muestra de </a:t>
            </a:r>
            <a:r>
              <a:rPr lang="es-CL" sz="1600" dirty="0">
                <a:solidFill>
                  <a:srgbClr val="A02B93"/>
                </a:solidFill>
                <a:latin typeface="Barlow Semi Condensed" panose="00000506000000000000" pitchFamily="2" charset="0"/>
              </a:rPr>
              <a:t>1.000</a:t>
            </a:r>
            <a:r>
              <a:rPr kumimoji="0" lang="es-CL" sz="1600" b="0" i="0" u="none" strike="noStrike" kern="1200" cap="none" spc="0" normalizeH="0" baseline="0" noProof="0" dirty="0">
                <a:ln>
                  <a:noFill/>
                </a:ln>
                <a:solidFill>
                  <a:srgbClr val="A02B93"/>
                </a:solidFill>
                <a:effectLst/>
                <a:uLnTx/>
                <a:uFillTx/>
                <a:latin typeface="Barlow Semi Condensed" panose="00000506000000000000" pitchFamily="2" charset="0"/>
              </a:rPr>
              <a:t> casos.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s-CL" sz="1600" b="0" i="0" u="none" strike="noStrike" kern="1200" cap="none" spc="0" normalizeH="0" baseline="0" noProof="0" dirty="0">
              <a:ln>
                <a:noFill/>
              </a:ln>
              <a:solidFill>
                <a:srgbClr val="A02B93"/>
              </a:solidFill>
              <a:effectLst/>
              <a:uLnTx/>
              <a:uFillTx/>
              <a:latin typeface="Barlow Semi Condensed" panose="00000506000000000000" pitchFamily="2"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L" sz="1600" b="0" i="0" u="none" strike="noStrike" kern="1200" cap="none" spc="0" normalizeH="0" baseline="0" noProof="0" dirty="0">
                <a:ln>
                  <a:noFill/>
                </a:ln>
                <a:solidFill>
                  <a:srgbClr val="A02B93"/>
                </a:solidFill>
                <a:effectLst/>
                <a:uLnTx/>
                <a:uFillTx/>
                <a:latin typeface="Barlow Semi Condensed" panose="00000506000000000000" pitchFamily="2" charset="0"/>
              </a:rPr>
              <a:t>Ponderación de datos por macrozona, sexo y tramo etario, según proyecciones Censo 20</a:t>
            </a:r>
            <a:r>
              <a:rPr lang="es-CL" sz="1600" dirty="0">
                <a:solidFill>
                  <a:srgbClr val="A02B93"/>
                </a:solidFill>
                <a:latin typeface="Barlow Semi Condensed" panose="00000506000000000000" pitchFamily="2" charset="0"/>
              </a:rPr>
              <a:t>17</a:t>
            </a:r>
            <a:r>
              <a:rPr kumimoji="0" lang="es-CL" sz="1600" b="0" i="0" u="none" strike="noStrike" kern="1200" cap="none" spc="0" normalizeH="0" baseline="0" noProof="0" dirty="0">
                <a:ln>
                  <a:noFill/>
                </a:ln>
                <a:solidFill>
                  <a:srgbClr val="A02B93"/>
                </a:solidFill>
                <a:effectLst/>
                <a:uLnTx/>
                <a:uFillTx/>
                <a:latin typeface="Barlow Semi Condensed" panose="00000506000000000000" pitchFamily="2" charset="0"/>
              </a:rPr>
              <a:t>. </a:t>
            </a:r>
            <a:r>
              <a:rPr lang="es-CL" sz="1600" dirty="0">
                <a:solidFill>
                  <a:srgbClr val="A02B93"/>
                </a:solidFill>
                <a:latin typeface="Barlow Semi Condensed" panose="00000506000000000000" pitchFamily="2" charset="0"/>
              </a:rPr>
              <a:t>P</a:t>
            </a:r>
            <a:r>
              <a:rPr kumimoji="0" lang="es-CL" sz="1600" b="0" i="0" u="none" strike="noStrike" kern="1200" cap="none" spc="0" normalizeH="0" baseline="0" noProof="0" dirty="0">
                <a:ln>
                  <a:noFill/>
                </a:ln>
                <a:solidFill>
                  <a:srgbClr val="A02B93"/>
                </a:solidFill>
                <a:effectLst/>
                <a:uLnTx/>
                <a:uFillTx/>
                <a:latin typeface="Barlow Semi Condensed" panose="00000506000000000000" pitchFamily="2" charset="0"/>
              </a:rPr>
              <a:t>ara el GSE se usó información de AIM actualizada en 2023.</a:t>
            </a:r>
          </a:p>
        </p:txBody>
      </p:sp>
      <p:pic>
        <p:nvPicPr>
          <p:cNvPr id="28" name="Gráfico 27" descr="Gears contorno">
            <a:extLst>
              <a:ext uri="{FF2B5EF4-FFF2-40B4-BE49-F238E27FC236}">
                <a16:creationId xmlns:a16="http://schemas.microsoft.com/office/drawing/2014/main" id="{E8B35509-7C43-0D2D-32BB-890B542D42F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25139" y="1074922"/>
            <a:ext cx="574251" cy="574251"/>
          </a:xfrm>
          <a:prstGeom prst="rect">
            <a:avLst/>
          </a:prstGeom>
        </p:spPr>
      </p:pic>
      <p:pic>
        <p:nvPicPr>
          <p:cNvPr id="30" name="Gráfico 29" descr="Target contorno">
            <a:extLst>
              <a:ext uri="{FF2B5EF4-FFF2-40B4-BE49-F238E27FC236}">
                <a16:creationId xmlns:a16="http://schemas.microsoft.com/office/drawing/2014/main" id="{EBC40782-E9CF-FB64-B501-49F85DC3406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09898" y="1060179"/>
            <a:ext cx="580292" cy="580292"/>
          </a:xfrm>
          <a:prstGeom prst="rect">
            <a:avLst/>
          </a:prstGeom>
        </p:spPr>
      </p:pic>
      <p:pic>
        <p:nvPicPr>
          <p:cNvPr id="32" name="Gráfico 31" descr="Map with pin contorno">
            <a:extLst>
              <a:ext uri="{FF2B5EF4-FFF2-40B4-BE49-F238E27FC236}">
                <a16:creationId xmlns:a16="http://schemas.microsoft.com/office/drawing/2014/main" id="{163933EB-8100-69E1-B89F-69CC2C0BDBF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69958" y="1052885"/>
            <a:ext cx="587585" cy="587585"/>
          </a:xfrm>
          <a:prstGeom prst="rect">
            <a:avLst/>
          </a:prstGeom>
        </p:spPr>
      </p:pic>
      <p:pic>
        <p:nvPicPr>
          <p:cNvPr id="34" name="Gráfico 33" descr="CheckList contorno">
            <a:extLst>
              <a:ext uri="{FF2B5EF4-FFF2-40B4-BE49-F238E27FC236}">
                <a16:creationId xmlns:a16="http://schemas.microsoft.com/office/drawing/2014/main" id="{897A26A5-EAA6-8341-0092-3B1A3AC1132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800655" y="1107700"/>
            <a:ext cx="518028" cy="518028"/>
          </a:xfrm>
          <a:prstGeom prst="rect">
            <a:avLst/>
          </a:prstGeom>
        </p:spPr>
      </p:pic>
      <p:sp>
        <p:nvSpPr>
          <p:cNvPr id="7" name="CuadroTexto 6">
            <a:extLst>
              <a:ext uri="{FF2B5EF4-FFF2-40B4-BE49-F238E27FC236}">
                <a16:creationId xmlns:a16="http://schemas.microsoft.com/office/drawing/2014/main" id="{3E771DA7-ED19-45B0-1CCE-BC2E8E0E758E}"/>
              </a:ext>
            </a:extLst>
          </p:cNvPr>
          <p:cNvSpPr txBox="1"/>
          <p:nvPr/>
        </p:nvSpPr>
        <p:spPr>
          <a:xfrm>
            <a:off x="1199456" y="358666"/>
            <a:ext cx="1051316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a:ln>
                  <a:noFill/>
                </a:ln>
                <a:solidFill>
                  <a:prstClr val="black"/>
                </a:solidFill>
                <a:effectLst/>
                <a:uLnTx/>
                <a:uFillTx/>
                <a:latin typeface="Barlow Semi Condensed" panose="00000506000000000000" pitchFamily="2" charset="0"/>
              </a:rPr>
              <a:t>Ficha metodológica</a:t>
            </a:r>
            <a:endParaRPr kumimoji="0" lang="es-CL" sz="2400" b="0" i="0" u="none" strike="noStrike" kern="1200" cap="none" spc="0" normalizeH="0" baseline="0" noProof="0">
              <a:ln>
                <a:noFill/>
              </a:ln>
              <a:solidFill>
                <a:prstClr val="black"/>
              </a:solidFill>
              <a:effectLst/>
              <a:uLnTx/>
              <a:uFillTx/>
              <a:latin typeface="Barlow Semi Condensed" panose="00000506000000000000" pitchFamily="2" charset="0"/>
            </a:endParaRPr>
          </a:p>
        </p:txBody>
      </p:sp>
      <p:sp>
        <p:nvSpPr>
          <p:cNvPr id="2" name="Espace réservé du numéro de diapositive 6">
            <a:extLst>
              <a:ext uri="{FF2B5EF4-FFF2-40B4-BE49-F238E27FC236}">
                <a16:creationId xmlns:a16="http://schemas.microsoft.com/office/drawing/2014/main" id="{B77BE521-49AC-BF42-1013-34FC58966D8A}"/>
              </a:ext>
            </a:extLst>
          </p:cNvPr>
          <p:cNvSpPr txBox="1">
            <a:spLocks/>
          </p:cNvSpPr>
          <p:nvPr/>
        </p:nvSpPr>
        <p:spPr>
          <a:xfrm>
            <a:off x="119336" y="6519058"/>
            <a:ext cx="360037" cy="365125"/>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D61AABEC-672F-4B68-B914-690DA978312C}" type="slidenum">
              <a:rPr lang="en-GB" sz="900" b="1" smtClean="0">
                <a:solidFill>
                  <a:srgbClr val="2F469C">
                    <a:lumMod val="75000"/>
                  </a:srgbClr>
                </a:solidFill>
                <a:latin typeface="Barlow" panose="00000500000000000000" pitchFamily="2" charset="0"/>
              </a:rPr>
              <a:pPr algn="r">
                <a:defRPr/>
              </a:pPr>
              <a:t>5</a:t>
            </a:fld>
            <a:r>
              <a:rPr lang="en-GB" sz="900" b="1">
                <a:solidFill>
                  <a:srgbClr val="2F469C">
                    <a:lumMod val="75000"/>
                  </a:srgbClr>
                </a:solidFill>
                <a:latin typeface="Barlow" panose="00000500000000000000" pitchFamily="2" charset="0"/>
              </a:rPr>
              <a:t> ‒ </a:t>
            </a:r>
          </a:p>
        </p:txBody>
      </p:sp>
    </p:spTree>
    <p:extLst>
      <p:ext uri="{BB962C8B-B14F-4D97-AF65-F5344CB8AC3E}">
        <p14:creationId xmlns:p14="http://schemas.microsoft.com/office/powerpoint/2010/main" val="8611301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DA9D5596-24A0-4A67-9479-DCD11E8DEAE9}"/>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900" b="1" i="0" u="none" strike="noStrike" kern="1200" cap="none" spc="0" normalizeH="0" baseline="0" noProof="0" smtClean="0">
                <a:ln>
                  <a:noFill/>
                </a:ln>
                <a:solidFill>
                  <a:srgbClr val="2F469C">
                    <a:lumMod val="75000"/>
                  </a:srgbClr>
                </a:solidFill>
                <a:effectLst/>
                <a:uLnTx/>
                <a:uFillTx/>
                <a:latin typeface="Barlow"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r>
              <a:rPr kumimoji="0" lang="en-GB" sz="900" b="1" i="0" u="none" strike="noStrike" kern="1200" cap="none" spc="0" normalizeH="0" baseline="0" noProof="0">
                <a:ln>
                  <a:noFill/>
                </a:ln>
                <a:solidFill>
                  <a:srgbClr val="2F469C">
                    <a:lumMod val="75000"/>
                  </a:srgbClr>
                </a:solidFill>
                <a:effectLst/>
                <a:uLnTx/>
                <a:uFillTx/>
                <a:latin typeface="Barlow" panose="00000500000000000000" pitchFamily="2" charset="0"/>
                <a:ea typeface="+mn-ea"/>
                <a:cs typeface="+mn-cs"/>
              </a:rPr>
              <a:t> ‒ </a:t>
            </a:r>
          </a:p>
        </p:txBody>
      </p:sp>
      <p:grpSp>
        <p:nvGrpSpPr>
          <p:cNvPr id="26" name="Grupo 25">
            <a:extLst>
              <a:ext uri="{FF2B5EF4-FFF2-40B4-BE49-F238E27FC236}">
                <a16:creationId xmlns:a16="http://schemas.microsoft.com/office/drawing/2014/main" id="{B9529348-4A1F-4562-79E2-9B6D0F79A90E}"/>
              </a:ext>
            </a:extLst>
          </p:cNvPr>
          <p:cNvGrpSpPr/>
          <p:nvPr/>
        </p:nvGrpSpPr>
        <p:grpSpPr>
          <a:xfrm>
            <a:off x="119336" y="1268760"/>
            <a:ext cx="2834561" cy="329263"/>
            <a:chOff x="119336" y="1268760"/>
            <a:chExt cx="2834561" cy="329263"/>
          </a:xfrm>
        </p:grpSpPr>
        <p:cxnSp>
          <p:nvCxnSpPr>
            <p:cNvPr id="34" name="Straight Connector 19">
              <a:extLst>
                <a:ext uri="{FF2B5EF4-FFF2-40B4-BE49-F238E27FC236}">
                  <a16:creationId xmlns:a16="http://schemas.microsoft.com/office/drawing/2014/main" id="{B307B659-0460-4D6E-B6CC-8EBACDF9BD1A}"/>
                </a:ext>
              </a:extLst>
            </p:cNvPr>
            <p:cNvCxnSpPr>
              <a:cxnSpLocks/>
            </p:cNvCxnSpPr>
            <p:nvPr/>
          </p:nvCxnSpPr>
          <p:spPr>
            <a:xfrm>
              <a:off x="119336" y="1598023"/>
              <a:ext cx="2834561" cy="0"/>
            </a:xfrm>
            <a:prstGeom prst="line">
              <a:avLst/>
            </a:prstGeom>
            <a:ln w="12700">
              <a:solidFill>
                <a:srgbClr val="121B5A"/>
              </a:solidFill>
            </a:ln>
          </p:spPr>
          <p:style>
            <a:lnRef idx="1">
              <a:schemeClr val="accent1"/>
            </a:lnRef>
            <a:fillRef idx="0">
              <a:schemeClr val="accent1"/>
            </a:fillRef>
            <a:effectRef idx="0">
              <a:schemeClr val="accent1"/>
            </a:effectRef>
            <a:fontRef idx="minor">
              <a:schemeClr val="tx1"/>
            </a:fontRef>
          </p:style>
        </p:cxnSp>
        <p:sp>
          <p:nvSpPr>
            <p:cNvPr id="39" name="TextBox 23">
              <a:extLst>
                <a:ext uri="{FF2B5EF4-FFF2-40B4-BE49-F238E27FC236}">
                  <a16:creationId xmlns:a16="http://schemas.microsoft.com/office/drawing/2014/main" id="{40DEBDC9-38FE-43DB-85B9-9701CDED9946}"/>
                </a:ext>
              </a:extLst>
            </p:cNvPr>
            <p:cNvSpPr txBox="1"/>
            <p:nvPr/>
          </p:nvSpPr>
          <p:spPr>
            <a:xfrm>
              <a:off x="198142" y="1268760"/>
              <a:ext cx="437620"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121B5A"/>
                  </a:solidFill>
                  <a:effectLst/>
                  <a:uLnTx/>
                  <a:uFillTx/>
                  <a:latin typeface="Barlow Semi Condensed" panose="00000506000000000000" pitchFamily="2" charset="0"/>
                </a:rPr>
                <a:t>SEXO</a:t>
              </a:r>
            </a:p>
          </p:txBody>
        </p:sp>
      </p:grpSp>
      <p:sp>
        <p:nvSpPr>
          <p:cNvPr id="36" name="Espace réservé du texte 27">
            <a:extLst>
              <a:ext uri="{FF2B5EF4-FFF2-40B4-BE49-F238E27FC236}">
                <a16:creationId xmlns:a16="http://schemas.microsoft.com/office/drawing/2014/main" id="{E4E0A7FD-8A1D-4B47-B66E-EB8051BAC11D}"/>
              </a:ext>
            </a:extLst>
          </p:cNvPr>
          <p:cNvSpPr txBox="1">
            <a:spLocks/>
          </p:cNvSpPr>
          <p:nvPr/>
        </p:nvSpPr>
        <p:spPr>
          <a:xfrm>
            <a:off x="157837" y="5952605"/>
            <a:ext cx="11616009" cy="365125"/>
          </a:xfrm>
          <a:prstGeom prst="rect">
            <a:avLst/>
          </a:prstGeom>
        </p:spPr>
        <p:txBody>
          <a:bodyPr anchor="ctr"/>
          <a:lstStyle>
            <a:lvl1pPr marL="85725" indent="-85725" algn="l" defTabSz="914400" rtl="0" eaLnBrk="1" latinLnBrk="0" hangingPunct="1">
              <a:lnSpc>
                <a:spcPct val="100000"/>
              </a:lnSpc>
              <a:spcBef>
                <a:spcPts val="1800"/>
              </a:spcBef>
              <a:buSzPct val="50000"/>
              <a:buFont typeface="HelveticaNeueLT Std Lt Cn" panose="020B0406020202030204" pitchFamily="34" charset="0"/>
              <a:buChar char=" "/>
              <a:defRPr sz="1600" b="0" kern="1200">
                <a:solidFill>
                  <a:schemeClr val="tx1"/>
                </a:solidFill>
                <a:latin typeface="+mn-lt"/>
                <a:ea typeface="+mn-ea"/>
                <a:cs typeface="+mn-cs"/>
              </a:defRPr>
            </a:lvl1pPr>
            <a:lvl2pPr marL="447675" indent="-314325" algn="l" defTabSz="914400" rtl="0" eaLnBrk="1" latinLnBrk="0" hangingPunct="1">
              <a:lnSpc>
                <a:spcPct val="100000"/>
              </a:lnSpc>
              <a:spcBef>
                <a:spcPts val="600"/>
              </a:spcBef>
              <a:buSzPct val="80000"/>
              <a:buFontTx/>
              <a:buBlip>
                <a:blip r:embed="rId2"/>
              </a:buBlip>
              <a:defRPr sz="1600" kern="1200">
                <a:solidFill>
                  <a:schemeClr val="tx1"/>
                </a:solidFill>
                <a:latin typeface="+mn-lt"/>
                <a:ea typeface="+mn-ea"/>
                <a:cs typeface="+mn-cs"/>
              </a:defRPr>
            </a:lvl2pPr>
            <a:lvl3pPr marL="714375" indent="-17145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1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05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3350" marR="0" lvl="1" indent="0" algn="l" defTabSz="914400" rtl="0" eaLnBrk="1" fontAlgn="auto" latinLnBrk="0" hangingPunct="1">
              <a:lnSpc>
                <a:spcPct val="100000"/>
              </a:lnSpc>
              <a:spcBef>
                <a:spcPts val="600"/>
              </a:spcBef>
              <a:spcAft>
                <a:spcPct val="35000"/>
              </a:spcAft>
              <a:buClrTx/>
              <a:buSzPct val="80000"/>
              <a:buFontTx/>
              <a:buNone/>
              <a:tabLst/>
              <a:defRPr/>
            </a:pPr>
            <a:r>
              <a:rPr kumimoji="0" lang="es-ES" sz="1400" i="0" u="none" strike="noStrike" kern="1200" cap="none" spc="0" normalizeH="0" baseline="0" noProof="0" dirty="0">
                <a:ln>
                  <a:noFill/>
                </a:ln>
                <a:solidFill>
                  <a:srgbClr val="31849B"/>
                </a:solidFill>
                <a:effectLst/>
                <a:uLnTx/>
                <a:uFillTx/>
                <a:latin typeface="Barlow Semi Condensed" panose="00000506000000000000" pitchFamily="2" charset="0"/>
              </a:rPr>
              <a:t>* Muestra ponderada por sexo, edad y zona de residencia según proyecciones del Censo 2017. GSE según información AIM.</a:t>
            </a:r>
          </a:p>
        </p:txBody>
      </p:sp>
      <p:grpSp>
        <p:nvGrpSpPr>
          <p:cNvPr id="27" name="Grupo 26">
            <a:extLst>
              <a:ext uri="{FF2B5EF4-FFF2-40B4-BE49-F238E27FC236}">
                <a16:creationId xmlns:a16="http://schemas.microsoft.com/office/drawing/2014/main" id="{DE3416EC-74A1-F930-7EEF-57C4D402B38C}"/>
              </a:ext>
            </a:extLst>
          </p:cNvPr>
          <p:cNvGrpSpPr/>
          <p:nvPr/>
        </p:nvGrpSpPr>
        <p:grpSpPr>
          <a:xfrm>
            <a:off x="3284846" y="1268760"/>
            <a:ext cx="2667138" cy="329263"/>
            <a:chOff x="3284846" y="1268760"/>
            <a:chExt cx="2667138" cy="329263"/>
          </a:xfrm>
        </p:grpSpPr>
        <p:sp>
          <p:nvSpPr>
            <p:cNvPr id="24" name="TextBox 23">
              <a:extLst>
                <a:ext uri="{FF2B5EF4-FFF2-40B4-BE49-F238E27FC236}">
                  <a16:creationId xmlns:a16="http://schemas.microsoft.com/office/drawing/2014/main" id="{80CC9E27-B807-450B-A203-41231E947E12}"/>
                </a:ext>
              </a:extLst>
            </p:cNvPr>
            <p:cNvSpPr txBox="1"/>
            <p:nvPr/>
          </p:nvSpPr>
          <p:spPr>
            <a:xfrm>
              <a:off x="3284846" y="1268760"/>
              <a:ext cx="447238"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121B5A"/>
                  </a:solidFill>
                  <a:effectLst/>
                  <a:uLnTx/>
                  <a:uFillTx/>
                  <a:latin typeface="Barlow Semi Condensed" panose="00000506000000000000" pitchFamily="2" charset="0"/>
                </a:rPr>
                <a:t>EDAD</a:t>
              </a:r>
            </a:p>
          </p:txBody>
        </p:sp>
        <p:cxnSp>
          <p:nvCxnSpPr>
            <p:cNvPr id="15" name="Straight Connector 19">
              <a:extLst>
                <a:ext uri="{FF2B5EF4-FFF2-40B4-BE49-F238E27FC236}">
                  <a16:creationId xmlns:a16="http://schemas.microsoft.com/office/drawing/2014/main" id="{EFE9994E-03D3-4FAD-BDB0-34A059E001A4}"/>
                </a:ext>
              </a:extLst>
            </p:cNvPr>
            <p:cNvCxnSpPr>
              <a:cxnSpLocks/>
            </p:cNvCxnSpPr>
            <p:nvPr/>
          </p:nvCxnSpPr>
          <p:spPr>
            <a:xfrm>
              <a:off x="3287688" y="1598023"/>
              <a:ext cx="2664296" cy="0"/>
            </a:xfrm>
            <a:prstGeom prst="line">
              <a:avLst/>
            </a:prstGeom>
            <a:ln w="12700">
              <a:solidFill>
                <a:srgbClr val="121B5A"/>
              </a:solidFill>
            </a:ln>
          </p:spPr>
          <p:style>
            <a:lnRef idx="1">
              <a:schemeClr val="accent1"/>
            </a:lnRef>
            <a:fillRef idx="0">
              <a:schemeClr val="accent1"/>
            </a:fillRef>
            <a:effectRef idx="0">
              <a:schemeClr val="accent1"/>
            </a:effectRef>
            <a:fontRef idx="minor">
              <a:schemeClr val="tx1"/>
            </a:fontRef>
          </p:style>
        </p:cxnSp>
      </p:grpSp>
      <p:grpSp>
        <p:nvGrpSpPr>
          <p:cNvPr id="28" name="Grupo 27">
            <a:extLst>
              <a:ext uri="{FF2B5EF4-FFF2-40B4-BE49-F238E27FC236}">
                <a16:creationId xmlns:a16="http://schemas.microsoft.com/office/drawing/2014/main" id="{28383206-FF15-EE5C-FDFA-B5A6A6B662E8}"/>
              </a:ext>
            </a:extLst>
          </p:cNvPr>
          <p:cNvGrpSpPr/>
          <p:nvPr/>
        </p:nvGrpSpPr>
        <p:grpSpPr>
          <a:xfrm>
            <a:off x="6271754" y="1268760"/>
            <a:ext cx="2704566" cy="329263"/>
            <a:chOff x="6271754" y="1268760"/>
            <a:chExt cx="2704566" cy="329263"/>
          </a:xfrm>
        </p:grpSpPr>
        <p:sp>
          <p:nvSpPr>
            <p:cNvPr id="19" name="TextBox 23">
              <a:extLst>
                <a:ext uri="{FF2B5EF4-FFF2-40B4-BE49-F238E27FC236}">
                  <a16:creationId xmlns:a16="http://schemas.microsoft.com/office/drawing/2014/main" id="{5844E506-412D-4F16-9C7A-5EF353C89AA4}"/>
                </a:ext>
              </a:extLst>
            </p:cNvPr>
            <p:cNvSpPr txBox="1"/>
            <p:nvPr/>
          </p:nvSpPr>
          <p:spPr>
            <a:xfrm>
              <a:off x="6271754" y="1268760"/>
              <a:ext cx="452047"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121B5A"/>
                  </a:solidFill>
                  <a:effectLst/>
                  <a:uLnTx/>
                  <a:uFillTx/>
                  <a:latin typeface="Barlow Semi Condensed" panose="00000506000000000000" pitchFamily="2" charset="0"/>
                </a:rPr>
                <a:t>ZONA</a:t>
              </a:r>
            </a:p>
          </p:txBody>
        </p:sp>
        <p:cxnSp>
          <p:nvCxnSpPr>
            <p:cNvPr id="17" name="Straight Connector 19">
              <a:extLst>
                <a:ext uri="{FF2B5EF4-FFF2-40B4-BE49-F238E27FC236}">
                  <a16:creationId xmlns:a16="http://schemas.microsoft.com/office/drawing/2014/main" id="{375ECF3B-B247-4827-912C-794E4CF61C61}"/>
                </a:ext>
              </a:extLst>
            </p:cNvPr>
            <p:cNvCxnSpPr>
              <a:cxnSpLocks/>
            </p:cNvCxnSpPr>
            <p:nvPr/>
          </p:nvCxnSpPr>
          <p:spPr>
            <a:xfrm>
              <a:off x="6285775" y="1598023"/>
              <a:ext cx="2690545" cy="0"/>
            </a:xfrm>
            <a:prstGeom prst="line">
              <a:avLst/>
            </a:prstGeom>
            <a:ln w="12700">
              <a:solidFill>
                <a:srgbClr val="121B5A"/>
              </a:solidFill>
            </a:ln>
          </p:spPr>
          <p:style>
            <a:lnRef idx="1">
              <a:schemeClr val="accent1"/>
            </a:lnRef>
            <a:fillRef idx="0">
              <a:schemeClr val="accent1"/>
            </a:fillRef>
            <a:effectRef idx="0">
              <a:schemeClr val="accent1"/>
            </a:effectRef>
            <a:fontRef idx="minor">
              <a:schemeClr val="tx1"/>
            </a:fontRef>
          </p:style>
        </p:cxnSp>
      </p:grpSp>
      <p:grpSp>
        <p:nvGrpSpPr>
          <p:cNvPr id="29" name="Grupo 28">
            <a:extLst>
              <a:ext uri="{FF2B5EF4-FFF2-40B4-BE49-F238E27FC236}">
                <a16:creationId xmlns:a16="http://schemas.microsoft.com/office/drawing/2014/main" id="{0C7A7503-2C06-AD22-E8D9-18515AB25CB9}"/>
              </a:ext>
            </a:extLst>
          </p:cNvPr>
          <p:cNvGrpSpPr/>
          <p:nvPr/>
        </p:nvGrpSpPr>
        <p:grpSpPr>
          <a:xfrm>
            <a:off x="9336360" y="1268760"/>
            <a:ext cx="2592288" cy="329263"/>
            <a:chOff x="9336360" y="1268760"/>
            <a:chExt cx="2592288" cy="329263"/>
          </a:xfrm>
        </p:grpSpPr>
        <p:sp>
          <p:nvSpPr>
            <p:cNvPr id="22" name="TextBox 23">
              <a:extLst>
                <a:ext uri="{FF2B5EF4-FFF2-40B4-BE49-F238E27FC236}">
                  <a16:creationId xmlns:a16="http://schemas.microsoft.com/office/drawing/2014/main" id="{B8F7162E-0624-4B7A-B66F-2DE3566168DB}"/>
                </a:ext>
              </a:extLst>
            </p:cNvPr>
            <p:cNvSpPr txBox="1"/>
            <p:nvPr/>
          </p:nvSpPr>
          <p:spPr>
            <a:xfrm>
              <a:off x="9336360" y="1268760"/>
              <a:ext cx="322204"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121B5A"/>
                  </a:solidFill>
                  <a:effectLst/>
                  <a:uLnTx/>
                  <a:uFillTx/>
                  <a:latin typeface="Barlow Semi Condensed" panose="00000506000000000000" pitchFamily="2" charset="0"/>
                </a:rPr>
                <a:t>GSE</a:t>
              </a:r>
            </a:p>
          </p:txBody>
        </p:sp>
        <p:cxnSp>
          <p:nvCxnSpPr>
            <p:cNvPr id="23" name="Straight Connector 19">
              <a:extLst>
                <a:ext uri="{FF2B5EF4-FFF2-40B4-BE49-F238E27FC236}">
                  <a16:creationId xmlns:a16="http://schemas.microsoft.com/office/drawing/2014/main" id="{2B27025A-D80B-4E87-8886-AC2E195778C0}"/>
                </a:ext>
              </a:extLst>
            </p:cNvPr>
            <p:cNvCxnSpPr>
              <a:cxnSpLocks/>
            </p:cNvCxnSpPr>
            <p:nvPr/>
          </p:nvCxnSpPr>
          <p:spPr>
            <a:xfrm>
              <a:off x="9336360" y="1598023"/>
              <a:ext cx="2592288" cy="0"/>
            </a:xfrm>
            <a:prstGeom prst="line">
              <a:avLst/>
            </a:prstGeom>
            <a:ln w="12700">
              <a:solidFill>
                <a:srgbClr val="121B5A"/>
              </a:solidFill>
            </a:ln>
          </p:spPr>
          <p:style>
            <a:lnRef idx="1">
              <a:schemeClr val="accent1"/>
            </a:lnRef>
            <a:fillRef idx="0">
              <a:schemeClr val="accent1"/>
            </a:fillRef>
            <a:effectRef idx="0">
              <a:schemeClr val="accent1"/>
            </a:effectRef>
            <a:fontRef idx="minor">
              <a:schemeClr val="tx1"/>
            </a:fontRef>
          </p:style>
        </p:cxnSp>
      </p:grpSp>
      <p:graphicFrame>
        <p:nvGraphicFramePr>
          <p:cNvPr id="41" name="Tabla 40">
            <a:extLst>
              <a:ext uri="{FF2B5EF4-FFF2-40B4-BE49-F238E27FC236}">
                <a16:creationId xmlns:a16="http://schemas.microsoft.com/office/drawing/2014/main" id="{C94CD82F-D04C-47E5-B523-56BA94D00AC4}"/>
              </a:ext>
            </a:extLst>
          </p:cNvPr>
          <p:cNvGraphicFramePr>
            <a:graphicFrameLocks noGrp="1"/>
          </p:cNvGraphicFramePr>
          <p:nvPr>
            <p:extLst>
              <p:ext uri="{D42A27DB-BD31-4B8C-83A1-F6EECF244321}">
                <p14:modId xmlns:p14="http://schemas.microsoft.com/office/powerpoint/2010/main" val="3966954320"/>
              </p:ext>
            </p:extLst>
          </p:nvPr>
        </p:nvGraphicFramePr>
        <p:xfrm>
          <a:off x="219791" y="3597954"/>
          <a:ext cx="2657498" cy="1798302"/>
        </p:xfrm>
        <a:graphic>
          <a:graphicData uri="http://schemas.openxmlformats.org/drawingml/2006/table">
            <a:tbl>
              <a:tblPr firstRow="1" bandRow="1">
                <a:tableStyleId>{2D5ABB26-0587-4C30-8999-92F81FD0307C}</a:tableStyleId>
              </a:tblPr>
              <a:tblGrid>
                <a:gridCol w="732022">
                  <a:extLst>
                    <a:ext uri="{9D8B030D-6E8A-4147-A177-3AD203B41FA5}">
                      <a16:colId xmlns:a16="http://schemas.microsoft.com/office/drawing/2014/main" val="2240358806"/>
                    </a:ext>
                  </a:extLst>
                </a:gridCol>
                <a:gridCol w="962738">
                  <a:extLst>
                    <a:ext uri="{9D8B030D-6E8A-4147-A177-3AD203B41FA5}">
                      <a16:colId xmlns:a16="http://schemas.microsoft.com/office/drawing/2014/main" val="1142522888"/>
                    </a:ext>
                  </a:extLst>
                </a:gridCol>
                <a:gridCol w="962738">
                  <a:extLst>
                    <a:ext uri="{9D8B030D-6E8A-4147-A177-3AD203B41FA5}">
                      <a16:colId xmlns:a16="http://schemas.microsoft.com/office/drawing/2014/main" val="2500561787"/>
                    </a:ext>
                  </a:extLst>
                </a:gridCol>
              </a:tblGrid>
              <a:tr h="441970">
                <a:tc>
                  <a:txBody>
                    <a:bodyPr/>
                    <a:lstStyle/>
                    <a:p>
                      <a:pPr algn="ctr"/>
                      <a:endParaRPr lang="es-CL" sz="1000" b="0" kern="0" dirty="0">
                        <a:solidFill>
                          <a:schemeClr val="bg1"/>
                        </a:solidFill>
                        <a:latin typeface="Barlow Semi Condensed" panose="00000506000000000000" pitchFamily="2" charset="0"/>
                        <a:ea typeface="+mn-ea"/>
                        <a:cs typeface="Calibri" panose="020F0502020204030204" pitchFamily="34" charset="0"/>
                      </a:endParaRPr>
                    </a:p>
                  </a:txBody>
                  <a:tcPr anchor="ctr">
                    <a:lnL w="12700" cap="flat" cmpd="sng" algn="ctr">
                      <a:solidFill>
                        <a:srgbClr val="121B5A"/>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21B5A"/>
                    </a:solidFill>
                  </a:tcPr>
                </a:tc>
                <a:tc>
                  <a:txBody>
                    <a:bodyPr/>
                    <a:lstStyle/>
                    <a:p>
                      <a:pPr algn="ctr"/>
                      <a:r>
                        <a:rPr lang="es-CL" sz="1100" b="0" kern="0">
                          <a:solidFill>
                            <a:schemeClr val="bg1"/>
                          </a:solidFill>
                          <a:latin typeface="Barlow Semi Condensed" panose="00000506000000000000" pitchFamily="2" charset="0"/>
                          <a:ea typeface="+mn-ea"/>
                          <a:cs typeface="Calibri" panose="020F0502020204030204" pitchFamily="34" charset="0"/>
                        </a:rPr>
                        <a:t>Sin ponderar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rgbClr val="121B5A"/>
                      </a:solidFill>
                      <a:prstDash val="solid"/>
                      <a:round/>
                      <a:headEnd type="none" w="med" len="med"/>
                      <a:tailEnd type="none" w="med" len="med"/>
                    </a:lnB>
                    <a:solidFill>
                      <a:srgbClr val="121B5A"/>
                    </a:solidFill>
                  </a:tcPr>
                </a:tc>
                <a:tc>
                  <a:txBody>
                    <a:bodyPr/>
                    <a:lstStyle/>
                    <a:p>
                      <a:pPr algn="ctr"/>
                      <a:r>
                        <a:rPr lang="es-CL" sz="1100" b="0" kern="0">
                          <a:solidFill>
                            <a:schemeClr val="bg1"/>
                          </a:solidFill>
                          <a:latin typeface="Barlow Semi Condensed" panose="00000506000000000000" pitchFamily="2" charset="0"/>
                          <a:ea typeface="+mn-ea"/>
                          <a:cs typeface="Calibri" panose="020F0502020204030204" pitchFamily="34" charset="0"/>
                        </a:rPr>
                        <a:t>Ponderado</a:t>
                      </a:r>
                    </a:p>
                  </a:txBody>
                  <a:tcPr anchor="ctr">
                    <a:lnL w="12700" cap="flat" cmpd="sng" algn="ctr">
                      <a:solidFill>
                        <a:schemeClr val="bg1"/>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rgbClr val="121B5A"/>
                      </a:solidFill>
                      <a:prstDash val="solid"/>
                      <a:round/>
                      <a:headEnd type="none" w="med" len="med"/>
                      <a:tailEnd type="none" w="med" len="med"/>
                    </a:lnB>
                    <a:solidFill>
                      <a:srgbClr val="121B5A"/>
                    </a:solidFill>
                  </a:tcPr>
                </a:tc>
                <a:extLst>
                  <a:ext uri="{0D108BD9-81ED-4DB2-BD59-A6C34878D82A}">
                    <a16:rowId xmlns:a16="http://schemas.microsoft.com/office/drawing/2014/main" val="3198106174"/>
                  </a:ext>
                </a:extLst>
              </a:tr>
              <a:tr h="678166">
                <a:tc>
                  <a:txBody>
                    <a:bodyPr/>
                    <a:lstStyle/>
                    <a:p>
                      <a:pPr algn="ctr"/>
                      <a:r>
                        <a:rPr lang="es-CL" sz="1000" b="0" kern="0">
                          <a:solidFill>
                            <a:schemeClr val="bg1"/>
                          </a:solidFill>
                          <a:latin typeface="Barlow Semi Condensed" panose="00000506000000000000" pitchFamily="2" charset="0"/>
                          <a:ea typeface="+mn-ea"/>
                          <a:cs typeface="Calibri" panose="020F0502020204030204" pitchFamily="34" charset="0"/>
                        </a:rPr>
                        <a:t>Hombres</a:t>
                      </a:r>
                    </a:p>
                  </a:txBody>
                  <a:tcPr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21B5A"/>
                    </a:solidFill>
                  </a:tcPr>
                </a:tc>
                <a:tc>
                  <a:txBody>
                    <a:bodyPr/>
                    <a:lstStyle/>
                    <a:p>
                      <a:pPr algn="ctr" fontAlgn="ctr"/>
                      <a:r>
                        <a:rPr lang="es-CL" sz="1600" b="0" i="0" u="none" strike="noStrike" dirty="0">
                          <a:solidFill>
                            <a:srgbClr val="000000"/>
                          </a:solidFill>
                          <a:effectLst/>
                          <a:latin typeface="Barlow Semi Condensed" panose="00000506000000000000" pitchFamily="2" charset="0"/>
                        </a:rPr>
                        <a:t>50%</a:t>
                      </a:r>
                    </a:p>
                  </a:txBody>
                  <a:tcPr marL="6350" marR="6350" marT="6350" marB="0"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rgbClr val="121B5A"/>
                      </a:solidFill>
                      <a:prstDash val="solid"/>
                      <a:round/>
                      <a:headEnd type="none" w="med" len="med"/>
                      <a:tailEnd type="none" w="med" len="med"/>
                    </a:lnB>
                  </a:tcPr>
                </a:tc>
                <a:tc>
                  <a:txBody>
                    <a:bodyPr/>
                    <a:lstStyle/>
                    <a:p>
                      <a:pPr algn="ctr" fontAlgn="ctr"/>
                      <a:r>
                        <a:rPr lang="es-CL" sz="1600" b="0" i="0" u="none" strike="noStrike" kern="1200" dirty="0">
                          <a:solidFill>
                            <a:srgbClr val="000000"/>
                          </a:solidFill>
                          <a:effectLst/>
                          <a:latin typeface="Barlow Semi Condensed" panose="00000506000000000000" pitchFamily="2" charset="0"/>
                          <a:ea typeface="+mn-ea"/>
                          <a:cs typeface="+mn-cs"/>
                        </a:rPr>
                        <a:t>48%</a:t>
                      </a:r>
                    </a:p>
                  </a:txBody>
                  <a:tcPr marL="6350" marR="6350" marT="6350" marB="0"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rgbClr val="121B5A"/>
                      </a:solidFill>
                      <a:prstDash val="solid"/>
                      <a:round/>
                      <a:headEnd type="none" w="med" len="med"/>
                      <a:tailEnd type="none" w="med" len="med"/>
                    </a:lnB>
                  </a:tcPr>
                </a:tc>
                <a:extLst>
                  <a:ext uri="{0D108BD9-81ED-4DB2-BD59-A6C34878D82A}">
                    <a16:rowId xmlns:a16="http://schemas.microsoft.com/office/drawing/2014/main" val="544748256"/>
                  </a:ext>
                </a:extLst>
              </a:tr>
              <a:tr h="678166">
                <a:tc>
                  <a:txBody>
                    <a:bodyPr/>
                    <a:lstStyle/>
                    <a:p>
                      <a:pPr algn="ctr"/>
                      <a:r>
                        <a:rPr lang="es-CL" sz="1000" b="0" kern="0">
                          <a:solidFill>
                            <a:schemeClr val="bg1"/>
                          </a:solidFill>
                          <a:latin typeface="Barlow Semi Condensed" panose="00000506000000000000" pitchFamily="2" charset="0"/>
                          <a:ea typeface="+mn-ea"/>
                          <a:cs typeface="Calibri" panose="020F0502020204030204" pitchFamily="34" charset="0"/>
                        </a:rPr>
                        <a:t>Mujeres</a:t>
                      </a:r>
                    </a:p>
                  </a:txBody>
                  <a:tcPr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21B5A"/>
                      </a:solidFill>
                      <a:prstDash val="solid"/>
                      <a:round/>
                      <a:headEnd type="none" w="med" len="med"/>
                      <a:tailEnd type="none" w="med" len="med"/>
                    </a:lnB>
                    <a:solidFill>
                      <a:srgbClr val="121B5A"/>
                    </a:solidFill>
                  </a:tcPr>
                </a:tc>
                <a:tc>
                  <a:txBody>
                    <a:bodyPr/>
                    <a:lstStyle/>
                    <a:p>
                      <a:pPr algn="ctr" fontAlgn="ctr"/>
                      <a:r>
                        <a:rPr lang="es-CL" sz="1600" b="0" i="0" u="none" strike="noStrike" dirty="0">
                          <a:solidFill>
                            <a:srgbClr val="000000"/>
                          </a:solidFill>
                          <a:effectLst/>
                          <a:latin typeface="Barlow Semi Condensed" panose="00000506000000000000" pitchFamily="2" charset="0"/>
                        </a:rPr>
                        <a:t>50%</a:t>
                      </a:r>
                    </a:p>
                  </a:txBody>
                  <a:tcPr marL="6350" marR="6350" marT="6350" marB="0"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s-CL" sz="1600" b="0" i="0" u="none" strike="noStrike" kern="1200" dirty="0">
                          <a:solidFill>
                            <a:srgbClr val="000000"/>
                          </a:solidFill>
                          <a:effectLst/>
                          <a:latin typeface="Barlow Semi Condensed" panose="00000506000000000000" pitchFamily="2" charset="0"/>
                          <a:ea typeface="+mn-ea"/>
                          <a:cs typeface="+mn-cs"/>
                        </a:rPr>
                        <a:t>52%</a:t>
                      </a:r>
                    </a:p>
                  </a:txBody>
                  <a:tcPr marL="6350" marR="6350" marT="6350" marB="0"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32883639"/>
                  </a:ext>
                </a:extLst>
              </a:tr>
            </a:tbl>
          </a:graphicData>
        </a:graphic>
      </p:graphicFrame>
      <p:graphicFrame>
        <p:nvGraphicFramePr>
          <p:cNvPr id="44" name="Tabla 43">
            <a:extLst>
              <a:ext uri="{FF2B5EF4-FFF2-40B4-BE49-F238E27FC236}">
                <a16:creationId xmlns:a16="http://schemas.microsoft.com/office/drawing/2014/main" id="{F7A8140B-CF5D-4A53-8096-31097FCD9DFE}"/>
              </a:ext>
            </a:extLst>
          </p:cNvPr>
          <p:cNvGraphicFramePr>
            <a:graphicFrameLocks noGrp="1"/>
          </p:cNvGraphicFramePr>
          <p:nvPr>
            <p:extLst>
              <p:ext uri="{D42A27DB-BD31-4B8C-83A1-F6EECF244321}">
                <p14:modId xmlns:p14="http://schemas.microsoft.com/office/powerpoint/2010/main" val="1147344784"/>
              </p:ext>
            </p:extLst>
          </p:nvPr>
        </p:nvGraphicFramePr>
        <p:xfrm>
          <a:off x="3366564" y="3597955"/>
          <a:ext cx="2657498" cy="1798300"/>
        </p:xfrm>
        <a:graphic>
          <a:graphicData uri="http://schemas.openxmlformats.org/drawingml/2006/table">
            <a:tbl>
              <a:tblPr firstRow="1" bandRow="1">
                <a:tableStyleId>{2D5ABB26-0587-4C30-8999-92F81FD0307C}</a:tableStyleId>
              </a:tblPr>
              <a:tblGrid>
                <a:gridCol w="857228">
                  <a:extLst>
                    <a:ext uri="{9D8B030D-6E8A-4147-A177-3AD203B41FA5}">
                      <a16:colId xmlns:a16="http://schemas.microsoft.com/office/drawing/2014/main" val="2240358806"/>
                    </a:ext>
                  </a:extLst>
                </a:gridCol>
                <a:gridCol w="900135">
                  <a:extLst>
                    <a:ext uri="{9D8B030D-6E8A-4147-A177-3AD203B41FA5}">
                      <a16:colId xmlns:a16="http://schemas.microsoft.com/office/drawing/2014/main" val="1142522888"/>
                    </a:ext>
                  </a:extLst>
                </a:gridCol>
                <a:gridCol w="900135">
                  <a:extLst>
                    <a:ext uri="{9D8B030D-6E8A-4147-A177-3AD203B41FA5}">
                      <a16:colId xmlns:a16="http://schemas.microsoft.com/office/drawing/2014/main" val="2500561787"/>
                    </a:ext>
                  </a:extLst>
                </a:gridCol>
              </a:tblGrid>
              <a:tr h="438064">
                <a:tc>
                  <a:txBody>
                    <a:bodyPr/>
                    <a:lstStyle/>
                    <a:p>
                      <a:pPr algn="ctr"/>
                      <a:endParaRPr lang="es-CL" sz="1000" b="0" kern="0" dirty="0">
                        <a:solidFill>
                          <a:schemeClr val="bg1"/>
                        </a:solidFill>
                        <a:latin typeface="Barlow Semi Condensed" panose="00000506000000000000" pitchFamily="2" charset="0"/>
                        <a:ea typeface="+mn-ea"/>
                        <a:cs typeface="Calibri" panose="020F0502020204030204" pitchFamily="34" charset="0"/>
                      </a:endParaRPr>
                    </a:p>
                  </a:txBody>
                  <a:tcPr anchor="ctr">
                    <a:lnL w="12700" cap="flat" cmpd="sng" algn="ctr">
                      <a:solidFill>
                        <a:srgbClr val="121B5A"/>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1B5A"/>
                    </a:solidFill>
                  </a:tcPr>
                </a:tc>
                <a:tc>
                  <a:txBody>
                    <a:bodyPr/>
                    <a:lstStyle/>
                    <a:p>
                      <a:pPr algn="ctr"/>
                      <a:r>
                        <a:rPr lang="es-CL" sz="1100" b="0" kern="0">
                          <a:solidFill>
                            <a:schemeClr val="bg1"/>
                          </a:solidFill>
                          <a:latin typeface="Barlow Semi Condensed" panose="00000506000000000000" pitchFamily="2" charset="0"/>
                          <a:ea typeface="+mn-ea"/>
                          <a:cs typeface="Calibri" panose="020F0502020204030204" pitchFamily="34" charset="0"/>
                        </a:rPr>
                        <a:t>Sin ponderar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rgbClr val="121B5A"/>
                      </a:solidFill>
                      <a:prstDash val="solid"/>
                      <a:round/>
                      <a:headEnd type="none" w="med" len="med"/>
                      <a:tailEnd type="none" w="med" len="med"/>
                    </a:lnB>
                    <a:lnTlToBr w="12700" cmpd="sng">
                      <a:noFill/>
                      <a:prstDash val="solid"/>
                    </a:lnTlToBr>
                    <a:lnBlToTr w="12700" cmpd="sng">
                      <a:noFill/>
                      <a:prstDash val="solid"/>
                    </a:lnBlToTr>
                    <a:solidFill>
                      <a:srgbClr val="121B5A"/>
                    </a:solidFill>
                  </a:tcPr>
                </a:tc>
                <a:tc>
                  <a:txBody>
                    <a:bodyPr/>
                    <a:lstStyle/>
                    <a:p>
                      <a:pPr algn="ctr"/>
                      <a:r>
                        <a:rPr lang="es-CL" sz="1100" b="0" kern="0">
                          <a:solidFill>
                            <a:schemeClr val="bg1"/>
                          </a:solidFill>
                          <a:latin typeface="Barlow Semi Condensed" panose="00000506000000000000" pitchFamily="2" charset="0"/>
                          <a:ea typeface="+mn-ea"/>
                          <a:cs typeface="Calibri" panose="020F0502020204030204" pitchFamily="34" charset="0"/>
                        </a:rPr>
                        <a:t>Ponderado</a:t>
                      </a:r>
                    </a:p>
                  </a:txBody>
                  <a:tcPr anchor="ctr">
                    <a:lnL w="12700" cap="flat" cmpd="sng" algn="ctr">
                      <a:solidFill>
                        <a:schemeClr val="bg1"/>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rgbClr val="121B5A"/>
                      </a:solidFill>
                      <a:prstDash val="solid"/>
                      <a:round/>
                      <a:headEnd type="none" w="med" len="med"/>
                      <a:tailEnd type="none" w="med" len="med"/>
                    </a:lnB>
                    <a:lnTlToBr w="12700" cmpd="sng">
                      <a:noFill/>
                      <a:prstDash val="solid"/>
                    </a:lnTlToBr>
                    <a:lnBlToTr w="12700" cmpd="sng">
                      <a:noFill/>
                      <a:prstDash val="solid"/>
                    </a:lnBlToTr>
                    <a:solidFill>
                      <a:srgbClr val="121B5A"/>
                    </a:solidFill>
                  </a:tcPr>
                </a:tc>
                <a:extLst>
                  <a:ext uri="{0D108BD9-81ED-4DB2-BD59-A6C34878D82A}">
                    <a16:rowId xmlns:a16="http://schemas.microsoft.com/office/drawing/2014/main" val="3198106174"/>
                  </a:ext>
                </a:extLst>
              </a:tr>
              <a:tr h="453412">
                <a:tc>
                  <a:txBody>
                    <a:bodyPr/>
                    <a:lstStyle/>
                    <a:p>
                      <a:pPr marL="84138" indent="0" algn="l" fontAlgn="ctr"/>
                      <a:r>
                        <a:rPr lang="es-CL" sz="1000" b="0" kern="0">
                          <a:solidFill>
                            <a:schemeClr val="bg1"/>
                          </a:solidFill>
                          <a:latin typeface="Barlow Semi Condensed" panose="00000506000000000000" pitchFamily="2" charset="0"/>
                          <a:ea typeface="+mn-ea"/>
                          <a:cs typeface="Calibri" panose="020F0502020204030204" pitchFamily="34" charset="0"/>
                        </a:rPr>
                        <a:t>18 a 29 años</a:t>
                      </a:r>
                    </a:p>
                  </a:txBody>
                  <a:tcPr marL="9525" marR="9525" marT="9525" marB="0"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1B5A"/>
                    </a:solidFill>
                  </a:tcPr>
                </a:tc>
                <a:tc>
                  <a:txBody>
                    <a:bodyPr/>
                    <a:lstStyle/>
                    <a:p>
                      <a:pPr algn="ctr" fontAlgn="ctr"/>
                      <a:r>
                        <a:rPr lang="es-CL" sz="1600" b="0" i="0" u="none" strike="noStrike" kern="1200" dirty="0">
                          <a:solidFill>
                            <a:srgbClr val="000000"/>
                          </a:solidFill>
                          <a:effectLst/>
                          <a:latin typeface="Barlow Semi Condensed" panose="00000506000000000000" pitchFamily="2" charset="0"/>
                          <a:ea typeface="+mn-ea"/>
                          <a:cs typeface="+mn-cs"/>
                        </a:rPr>
                        <a:t>29%</a:t>
                      </a:r>
                    </a:p>
                  </a:txBody>
                  <a:tcPr marL="6350" marR="6350" marT="6350" marB="0"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rgbClr val="121B5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s-CL" sz="1600" b="0" i="0" u="none" strike="noStrike" kern="1200" dirty="0">
                          <a:solidFill>
                            <a:srgbClr val="000000"/>
                          </a:solidFill>
                          <a:effectLst/>
                          <a:latin typeface="Barlow Semi Condensed" panose="00000506000000000000" pitchFamily="2" charset="0"/>
                          <a:ea typeface="+mn-ea"/>
                          <a:cs typeface="+mn-cs"/>
                        </a:rPr>
                        <a:t>26%</a:t>
                      </a:r>
                    </a:p>
                  </a:txBody>
                  <a:tcPr marL="6350" marR="6350" marT="6350" marB="0"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rgbClr val="121B5A"/>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44748256"/>
                  </a:ext>
                </a:extLst>
              </a:tr>
              <a:tr h="453412">
                <a:tc>
                  <a:txBody>
                    <a:bodyPr/>
                    <a:lstStyle/>
                    <a:p>
                      <a:pPr marL="84138" indent="0" algn="l" fontAlgn="ctr"/>
                      <a:r>
                        <a:rPr lang="es-CL" sz="1000" b="0" kern="0">
                          <a:solidFill>
                            <a:schemeClr val="bg1"/>
                          </a:solidFill>
                          <a:latin typeface="Barlow Semi Condensed" panose="00000506000000000000" pitchFamily="2" charset="0"/>
                          <a:ea typeface="+mn-ea"/>
                          <a:cs typeface="Calibri" panose="020F0502020204030204" pitchFamily="34" charset="0"/>
                        </a:rPr>
                        <a:t>30 a 50 años</a:t>
                      </a:r>
                    </a:p>
                  </a:txBody>
                  <a:tcPr marL="9525" marR="9525" marT="9525" marB="0"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1B5A"/>
                    </a:solidFill>
                  </a:tcPr>
                </a:tc>
                <a:tc>
                  <a:txBody>
                    <a:bodyPr/>
                    <a:lstStyle/>
                    <a:p>
                      <a:pPr algn="ctr" fontAlgn="ctr"/>
                      <a:r>
                        <a:rPr lang="es-CL" sz="1600" b="0" i="0" u="none" strike="noStrike" kern="1200" dirty="0">
                          <a:solidFill>
                            <a:srgbClr val="000000"/>
                          </a:solidFill>
                          <a:effectLst/>
                          <a:latin typeface="Barlow Semi Condensed" panose="00000506000000000000" pitchFamily="2" charset="0"/>
                          <a:ea typeface="+mn-ea"/>
                          <a:cs typeface="+mn-cs"/>
                        </a:rPr>
                        <a:t>37%</a:t>
                      </a:r>
                    </a:p>
                  </a:txBody>
                  <a:tcPr marL="6350" marR="6350" marT="6350" marB="0"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rgbClr val="121B5A"/>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s-CL" sz="1600" b="0" i="0" u="none" strike="noStrike" kern="1200" dirty="0">
                          <a:solidFill>
                            <a:srgbClr val="000000"/>
                          </a:solidFill>
                          <a:effectLst/>
                          <a:latin typeface="Barlow Semi Condensed" panose="00000506000000000000" pitchFamily="2" charset="0"/>
                          <a:ea typeface="+mn-ea"/>
                          <a:cs typeface="+mn-cs"/>
                        </a:rPr>
                        <a:t>38%</a:t>
                      </a:r>
                    </a:p>
                  </a:txBody>
                  <a:tcPr marL="6350" marR="6350" marT="6350" marB="0"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rgbClr val="121B5A"/>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29109582"/>
                  </a:ext>
                </a:extLst>
              </a:tr>
              <a:tr h="453412">
                <a:tc>
                  <a:txBody>
                    <a:bodyPr/>
                    <a:lstStyle/>
                    <a:p>
                      <a:pPr marL="84138" indent="0" algn="l" fontAlgn="ctr"/>
                      <a:r>
                        <a:rPr lang="es-CL" sz="1000" b="0" kern="0">
                          <a:solidFill>
                            <a:schemeClr val="bg1"/>
                          </a:solidFill>
                          <a:latin typeface="Barlow Semi Condensed" panose="00000506000000000000" pitchFamily="2" charset="0"/>
                          <a:ea typeface="+mn-ea"/>
                          <a:cs typeface="Calibri" panose="020F0502020204030204" pitchFamily="34" charset="0"/>
                        </a:rPr>
                        <a:t>51 años y +</a:t>
                      </a:r>
                    </a:p>
                  </a:txBody>
                  <a:tcPr marL="9525" marR="9525" marT="9525" marB="0"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21B5A"/>
                      </a:solidFill>
                      <a:prstDash val="solid"/>
                      <a:round/>
                      <a:headEnd type="none" w="med" len="med"/>
                      <a:tailEnd type="none" w="med" len="med"/>
                    </a:lnB>
                    <a:lnTlToBr w="12700" cmpd="sng">
                      <a:noFill/>
                      <a:prstDash val="solid"/>
                    </a:lnTlToBr>
                    <a:lnBlToTr w="12700" cmpd="sng">
                      <a:noFill/>
                      <a:prstDash val="solid"/>
                    </a:lnBlToTr>
                    <a:solidFill>
                      <a:srgbClr val="121B5A"/>
                    </a:solidFill>
                  </a:tcPr>
                </a:tc>
                <a:tc>
                  <a:txBody>
                    <a:bodyPr/>
                    <a:lstStyle/>
                    <a:p>
                      <a:pPr algn="ctr" fontAlgn="ctr"/>
                      <a:r>
                        <a:rPr lang="es-CL" sz="1600" b="0" i="0" u="none" strike="noStrike" kern="1200" dirty="0">
                          <a:solidFill>
                            <a:srgbClr val="000000"/>
                          </a:solidFill>
                          <a:effectLst/>
                          <a:latin typeface="Barlow Semi Condensed" panose="00000506000000000000" pitchFamily="2" charset="0"/>
                          <a:ea typeface="+mn-ea"/>
                          <a:cs typeface="+mn-cs"/>
                        </a:rPr>
                        <a:t>34%</a:t>
                      </a:r>
                    </a:p>
                  </a:txBody>
                  <a:tcPr marL="6350" marR="6350" marT="6350" marB="0"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s-CL" sz="1600" b="0" i="0" u="none" strike="noStrike" kern="1200" dirty="0">
                          <a:solidFill>
                            <a:srgbClr val="000000"/>
                          </a:solidFill>
                          <a:effectLst/>
                          <a:latin typeface="Barlow Semi Condensed" panose="00000506000000000000" pitchFamily="2" charset="0"/>
                          <a:ea typeface="+mn-ea"/>
                          <a:cs typeface="+mn-cs"/>
                        </a:rPr>
                        <a:t>36%</a:t>
                      </a:r>
                    </a:p>
                  </a:txBody>
                  <a:tcPr marL="6350" marR="6350" marT="6350" marB="0"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2883639"/>
                  </a:ext>
                </a:extLst>
              </a:tr>
            </a:tbl>
          </a:graphicData>
        </a:graphic>
      </p:graphicFrame>
      <p:graphicFrame>
        <p:nvGraphicFramePr>
          <p:cNvPr id="45" name="Tabla 44">
            <a:extLst>
              <a:ext uri="{FF2B5EF4-FFF2-40B4-BE49-F238E27FC236}">
                <a16:creationId xmlns:a16="http://schemas.microsoft.com/office/drawing/2014/main" id="{143A2D77-282C-4E58-BE9C-18BFC79316B5}"/>
              </a:ext>
            </a:extLst>
          </p:cNvPr>
          <p:cNvGraphicFramePr>
            <a:graphicFrameLocks noGrp="1"/>
          </p:cNvGraphicFramePr>
          <p:nvPr>
            <p:extLst>
              <p:ext uri="{D42A27DB-BD31-4B8C-83A1-F6EECF244321}">
                <p14:modId xmlns:p14="http://schemas.microsoft.com/office/powerpoint/2010/main" val="607364070"/>
              </p:ext>
            </p:extLst>
          </p:nvPr>
        </p:nvGraphicFramePr>
        <p:xfrm>
          <a:off x="6390830" y="3597956"/>
          <a:ext cx="2657498" cy="1798298"/>
        </p:xfrm>
        <a:graphic>
          <a:graphicData uri="http://schemas.openxmlformats.org/drawingml/2006/table">
            <a:tbl>
              <a:tblPr firstRow="1" bandRow="1">
                <a:tableStyleId>{2D5ABB26-0587-4C30-8999-92F81FD0307C}</a:tableStyleId>
              </a:tblPr>
              <a:tblGrid>
                <a:gridCol w="732022">
                  <a:extLst>
                    <a:ext uri="{9D8B030D-6E8A-4147-A177-3AD203B41FA5}">
                      <a16:colId xmlns:a16="http://schemas.microsoft.com/office/drawing/2014/main" val="2240358806"/>
                    </a:ext>
                  </a:extLst>
                </a:gridCol>
                <a:gridCol w="962738">
                  <a:extLst>
                    <a:ext uri="{9D8B030D-6E8A-4147-A177-3AD203B41FA5}">
                      <a16:colId xmlns:a16="http://schemas.microsoft.com/office/drawing/2014/main" val="1142522888"/>
                    </a:ext>
                  </a:extLst>
                </a:gridCol>
                <a:gridCol w="962738">
                  <a:extLst>
                    <a:ext uri="{9D8B030D-6E8A-4147-A177-3AD203B41FA5}">
                      <a16:colId xmlns:a16="http://schemas.microsoft.com/office/drawing/2014/main" val="2500561787"/>
                    </a:ext>
                  </a:extLst>
                </a:gridCol>
              </a:tblGrid>
              <a:tr h="415408">
                <a:tc>
                  <a:txBody>
                    <a:bodyPr/>
                    <a:lstStyle/>
                    <a:p>
                      <a:pPr algn="ctr"/>
                      <a:endParaRPr lang="es-CL" sz="1000" b="0" kern="0" dirty="0">
                        <a:solidFill>
                          <a:schemeClr val="bg1"/>
                        </a:solidFill>
                        <a:latin typeface="Barlow Semi Condensed" panose="00000506000000000000" pitchFamily="2" charset="0"/>
                        <a:ea typeface="+mn-ea"/>
                        <a:cs typeface="Calibri" panose="020F0502020204030204" pitchFamily="34" charset="0"/>
                      </a:endParaRPr>
                    </a:p>
                  </a:txBody>
                  <a:tcPr anchor="ctr">
                    <a:lnL w="12700" cap="flat" cmpd="sng" algn="ctr">
                      <a:solidFill>
                        <a:srgbClr val="121B5A"/>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21B5A"/>
                    </a:solidFill>
                  </a:tcPr>
                </a:tc>
                <a:tc>
                  <a:txBody>
                    <a:bodyPr/>
                    <a:lstStyle/>
                    <a:p>
                      <a:pPr algn="ctr"/>
                      <a:r>
                        <a:rPr lang="es-CL" sz="1100" b="0" kern="0">
                          <a:solidFill>
                            <a:schemeClr val="bg1"/>
                          </a:solidFill>
                          <a:latin typeface="Barlow Semi Condensed" panose="00000506000000000000" pitchFamily="2" charset="0"/>
                          <a:ea typeface="+mn-ea"/>
                          <a:cs typeface="Calibri" panose="020F0502020204030204" pitchFamily="34" charset="0"/>
                        </a:rPr>
                        <a:t>Sin ponderar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rgbClr val="121B5A"/>
                      </a:solidFill>
                      <a:prstDash val="solid"/>
                      <a:round/>
                      <a:headEnd type="none" w="med" len="med"/>
                      <a:tailEnd type="none" w="med" len="med"/>
                    </a:lnB>
                    <a:solidFill>
                      <a:srgbClr val="121B5A"/>
                    </a:solidFill>
                  </a:tcPr>
                </a:tc>
                <a:tc>
                  <a:txBody>
                    <a:bodyPr/>
                    <a:lstStyle/>
                    <a:p>
                      <a:pPr algn="ctr"/>
                      <a:r>
                        <a:rPr lang="es-CL" sz="1100" b="0" kern="0">
                          <a:solidFill>
                            <a:schemeClr val="bg1"/>
                          </a:solidFill>
                          <a:latin typeface="Barlow Semi Condensed" panose="00000506000000000000" pitchFamily="2" charset="0"/>
                          <a:ea typeface="+mn-ea"/>
                          <a:cs typeface="Calibri" panose="020F0502020204030204" pitchFamily="34" charset="0"/>
                        </a:rPr>
                        <a:t>Ponderado</a:t>
                      </a:r>
                    </a:p>
                  </a:txBody>
                  <a:tcPr anchor="ctr">
                    <a:lnL w="12700" cap="flat" cmpd="sng" algn="ctr">
                      <a:solidFill>
                        <a:schemeClr val="bg1"/>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rgbClr val="121B5A"/>
                      </a:solidFill>
                      <a:prstDash val="solid"/>
                      <a:round/>
                      <a:headEnd type="none" w="med" len="med"/>
                      <a:tailEnd type="none" w="med" len="med"/>
                    </a:lnB>
                    <a:solidFill>
                      <a:srgbClr val="121B5A"/>
                    </a:solidFill>
                  </a:tcPr>
                </a:tc>
                <a:extLst>
                  <a:ext uri="{0D108BD9-81ED-4DB2-BD59-A6C34878D82A}">
                    <a16:rowId xmlns:a16="http://schemas.microsoft.com/office/drawing/2014/main" val="3198106174"/>
                  </a:ext>
                </a:extLst>
              </a:tr>
              <a:tr h="691445">
                <a:tc>
                  <a:txBody>
                    <a:bodyPr/>
                    <a:lstStyle/>
                    <a:p>
                      <a:pPr algn="ctr"/>
                      <a:r>
                        <a:rPr lang="es-CL" sz="1000" b="0" kern="0">
                          <a:solidFill>
                            <a:schemeClr val="bg1"/>
                          </a:solidFill>
                          <a:latin typeface="Barlow Semi Condensed" panose="00000506000000000000" pitchFamily="2" charset="0"/>
                          <a:ea typeface="+mn-ea"/>
                          <a:cs typeface="Calibri" panose="020F0502020204030204" pitchFamily="34" charset="0"/>
                        </a:rPr>
                        <a:t>RM</a:t>
                      </a:r>
                    </a:p>
                  </a:txBody>
                  <a:tcPr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21B5A"/>
                    </a:solidFill>
                  </a:tcPr>
                </a:tc>
                <a:tc>
                  <a:txBody>
                    <a:bodyPr/>
                    <a:lstStyle/>
                    <a:p>
                      <a:pPr algn="ctr" fontAlgn="ctr"/>
                      <a:r>
                        <a:rPr lang="es-CL" sz="1600" b="0" i="0" u="none" strike="noStrike" dirty="0">
                          <a:solidFill>
                            <a:srgbClr val="000000"/>
                          </a:solidFill>
                          <a:effectLst/>
                          <a:latin typeface="Barlow Semi Condensed" panose="00000506000000000000" pitchFamily="2" charset="0"/>
                        </a:rPr>
                        <a:t>51%</a:t>
                      </a:r>
                    </a:p>
                  </a:txBody>
                  <a:tcPr marL="6350" marR="6350" marT="6350" marB="0"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rgbClr val="121B5A"/>
                      </a:solidFill>
                      <a:prstDash val="solid"/>
                      <a:round/>
                      <a:headEnd type="none" w="med" len="med"/>
                      <a:tailEnd type="none" w="med" len="med"/>
                    </a:lnB>
                  </a:tcPr>
                </a:tc>
                <a:tc>
                  <a:txBody>
                    <a:bodyPr/>
                    <a:lstStyle/>
                    <a:p>
                      <a:pPr algn="ctr" fontAlgn="ctr"/>
                      <a:r>
                        <a:rPr lang="es-CL" sz="1600" b="0" i="0" u="none" strike="noStrike" kern="1200" dirty="0">
                          <a:solidFill>
                            <a:srgbClr val="000000"/>
                          </a:solidFill>
                          <a:effectLst/>
                          <a:latin typeface="Barlow Semi Condensed" panose="00000506000000000000" pitchFamily="2" charset="0"/>
                          <a:ea typeface="+mn-ea"/>
                          <a:cs typeface="+mn-cs"/>
                        </a:rPr>
                        <a:t>40%</a:t>
                      </a:r>
                    </a:p>
                  </a:txBody>
                  <a:tcPr marL="6350" marR="6350" marT="6350" marB="0"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rgbClr val="121B5A"/>
                      </a:solidFill>
                      <a:prstDash val="solid"/>
                      <a:round/>
                      <a:headEnd type="none" w="med" len="med"/>
                      <a:tailEnd type="none" w="med" len="med"/>
                    </a:lnB>
                  </a:tcPr>
                </a:tc>
                <a:extLst>
                  <a:ext uri="{0D108BD9-81ED-4DB2-BD59-A6C34878D82A}">
                    <a16:rowId xmlns:a16="http://schemas.microsoft.com/office/drawing/2014/main" val="544748256"/>
                  </a:ext>
                </a:extLst>
              </a:tr>
              <a:tr h="691445">
                <a:tc>
                  <a:txBody>
                    <a:bodyPr/>
                    <a:lstStyle/>
                    <a:p>
                      <a:pPr algn="ctr"/>
                      <a:r>
                        <a:rPr lang="es-CL" sz="1000" b="0" kern="0">
                          <a:solidFill>
                            <a:schemeClr val="bg1"/>
                          </a:solidFill>
                          <a:latin typeface="Barlow Semi Condensed" panose="00000506000000000000" pitchFamily="2" charset="0"/>
                          <a:ea typeface="+mn-ea"/>
                          <a:cs typeface="Calibri" panose="020F0502020204030204" pitchFamily="34" charset="0"/>
                        </a:rPr>
                        <a:t>Regiones</a:t>
                      </a:r>
                    </a:p>
                  </a:txBody>
                  <a:tcPr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21B5A"/>
                      </a:solidFill>
                      <a:prstDash val="solid"/>
                      <a:round/>
                      <a:headEnd type="none" w="med" len="med"/>
                      <a:tailEnd type="none" w="med" len="med"/>
                    </a:lnB>
                    <a:solidFill>
                      <a:srgbClr val="121B5A"/>
                    </a:solidFill>
                  </a:tcPr>
                </a:tc>
                <a:tc>
                  <a:txBody>
                    <a:bodyPr/>
                    <a:lstStyle/>
                    <a:p>
                      <a:pPr algn="ctr" fontAlgn="ctr"/>
                      <a:r>
                        <a:rPr lang="es-CL" sz="1600" b="0" i="0" u="none" strike="noStrike" dirty="0">
                          <a:solidFill>
                            <a:srgbClr val="000000"/>
                          </a:solidFill>
                          <a:effectLst/>
                          <a:latin typeface="Barlow Semi Condensed" panose="00000506000000000000" pitchFamily="2" charset="0"/>
                        </a:rPr>
                        <a:t>49%</a:t>
                      </a:r>
                    </a:p>
                  </a:txBody>
                  <a:tcPr marL="6350" marR="6350" marT="6350" marB="0"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ctr"/>
                      <a:r>
                        <a:rPr lang="es-CL" sz="1600" b="0" i="0" u="none" strike="noStrike" kern="1200" dirty="0">
                          <a:solidFill>
                            <a:srgbClr val="000000"/>
                          </a:solidFill>
                          <a:effectLst/>
                          <a:latin typeface="Barlow Semi Condensed" panose="00000506000000000000" pitchFamily="2" charset="0"/>
                          <a:ea typeface="+mn-ea"/>
                          <a:cs typeface="+mn-cs"/>
                        </a:rPr>
                        <a:t>60%</a:t>
                      </a:r>
                    </a:p>
                  </a:txBody>
                  <a:tcPr marL="6350" marR="6350" marT="6350" marB="0"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32883639"/>
                  </a:ext>
                </a:extLst>
              </a:tr>
            </a:tbl>
          </a:graphicData>
        </a:graphic>
      </p:graphicFrame>
      <p:graphicFrame>
        <p:nvGraphicFramePr>
          <p:cNvPr id="46" name="Tabla 45">
            <a:extLst>
              <a:ext uri="{FF2B5EF4-FFF2-40B4-BE49-F238E27FC236}">
                <a16:creationId xmlns:a16="http://schemas.microsoft.com/office/drawing/2014/main" id="{B54E714F-F9A5-4F90-915A-2DB848956A7D}"/>
              </a:ext>
            </a:extLst>
          </p:cNvPr>
          <p:cNvGraphicFramePr>
            <a:graphicFrameLocks noGrp="1"/>
          </p:cNvGraphicFramePr>
          <p:nvPr>
            <p:extLst>
              <p:ext uri="{D42A27DB-BD31-4B8C-83A1-F6EECF244321}">
                <p14:modId xmlns:p14="http://schemas.microsoft.com/office/powerpoint/2010/main" val="657239102"/>
              </p:ext>
            </p:extLst>
          </p:nvPr>
        </p:nvGraphicFramePr>
        <p:xfrm>
          <a:off x="9336360" y="3597954"/>
          <a:ext cx="2657499" cy="983677"/>
        </p:xfrm>
        <a:graphic>
          <a:graphicData uri="http://schemas.openxmlformats.org/drawingml/2006/table">
            <a:tbl>
              <a:tblPr firstRow="1" bandRow="1">
                <a:tableStyleId>{2D5ABB26-0587-4C30-8999-92F81FD0307C}</a:tableStyleId>
              </a:tblPr>
              <a:tblGrid>
                <a:gridCol w="916593">
                  <a:extLst>
                    <a:ext uri="{9D8B030D-6E8A-4147-A177-3AD203B41FA5}">
                      <a16:colId xmlns:a16="http://schemas.microsoft.com/office/drawing/2014/main" val="2240358806"/>
                    </a:ext>
                  </a:extLst>
                </a:gridCol>
                <a:gridCol w="870453">
                  <a:extLst>
                    <a:ext uri="{9D8B030D-6E8A-4147-A177-3AD203B41FA5}">
                      <a16:colId xmlns:a16="http://schemas.microsoft.com/office/drawing/2014/main" val="1142522888"/>
                    </a:ext>
                  </a:extLst>
                </a:gridCol>
                <a:gridCol w="870453">
                  <a:extLst>
                    <a:ext uri="{9D8B030D-6E8A-4147-A177-3AD203B41FA5}">
                      <a16:colId xmlns:a16="http://schemas.microsoft.com/office/drawing/2014/main" val="2500561787"/>
                    </a:ext>
                  </a:extLst>
                </a:gridCol>
              </a:tblGrid>
              <a:tr h="440597">
                <a:tc>
                  <a:txBody>
                    <a:bodyPr/>
                    <a:lstStyle/>
                    <a:p>
                      <a:pPr algn="ctr"/>
                      <a:endParaRPr lang="es-CL" sz="1000" b="0" kern="0" dirty="0">
                        <a:solidFill>
                          <a:schemeClr val="bg1"/>
                        </a:solidFill>
                        <a:latin typeface="Barlow Semi Condensed" panose="00000506000000000000" pitchFamily="2" charset="0"/>
                        <a:ea typeface="+mn-ea"/>
                        <a:cs typeface="Calibri" panose="020F0502020204030204" pitchFamily="34" charset="0"/>
                      </a:endParaRPr>
                    </a:p>
                  </a:txBody>
                  <a:tcPr anchor="ctr">
                    <a:lnL w="12700" cap="flat" cmpd="sng" algn="ctr">
                      <a:solidFill>
                        <a:srgbClr val="121B5A"/>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21B5A"/>
                    </a:solidFill>
                  </a:tcPr>
                </a:tc>
                <a:tc>
                  <a:txBody>
                    <a:bodyPr/>
                    <a:lstStyle/>
                    <a:p>
                      <a:pPr algn="ctr"/>
                      <a:r>
                        <a:rPr lang="es-CL" sz="1100" b="0" kern="0">
                          <a:solidFill>
                            <a:schemeClr val="bg1"/>
                          </a:solidFill>
                          <a:latin typeface="Barlow Semi Condensed" panose="00000506000000000000" pitchFamily="2" charset="0"/>
                          <a:ea typeface="+mn-ea"/>
                          <a:cs typeface="Calibri" panose="020F0502020204030204" pitchFamily="34" charset="0"/>
                        </a:rPr>
                        <a:t>Sin ponderar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rgbClr val="121B5A"/>
                      </a:solidFill>
                      <a:prstDash val="solid"/>
                      <a:round/>
                      <a:headEnd type="none" w="med" len="med"/>
                      <a:tailEnd type="none" w="med" len="med"/>
                    </a:lnB>
                    <a:solidFill>
                      <a:srgbClr val="121B5A"/>
                    </a:solidFill>
                  </a:tcPr>
                </a:tc>
                <a:tc>
                  <a:txBody>
                    <a:bodyPr/>
                    <a:lstStyle/>
                    <a:p>
                      <a:pPr algn="ctr"/>
                      <a:r>
                        <a:rPr lang="es-CL" sz="1100" b="0" kern="0">
                          <a:solidFill>
                            <a:schemeClr val="bg1"/>
                          </a:solidFill>
                          <a:latin typeface="Barlow Semi Condensed" panose="00000506000000000000" pitchFamily="2" charset="0"/>
                          <a:ea typeface="+mn-ea"/>
                          <a:cs typeface="Calibri" panose="020F0502020204030204" pitchFamily="34" charset="0"/>
                        </a:rPr>
                        <a:t>Ponderado</a:t>
                      </a:r>
                    </a:p>
                  </a:txBody>
                  <a:tcPr anchor="ctr">
                    <a:lnL w="12700" cap="flat" cmpd="sng" algn="ctr">
                      <a:solidFill>
                        <a:schemeClr val="bg1"/>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rgbClr val="121B5A"/>
                      </a:solidFill>
                      <a:prstDash val="solid"/>
                      <a:round/>
                      <a:headEnd type="none" w="med" len="med"/>
                      <a:tailEnd type="none" w="med" len="med"/>
                    </a:lnB>
                    <a:solidFill>
                      <a:srgbClr val="121B5A"/>
                    </a:solidFill>
                  </a:tcPr>
                </a:tc>
                <a:extLst>
                  <a:ext uri="{0D108BD9-81ED-4DB2-BD59-A6C34878D82A}">
                    <a16:rowId xmlns:a16="http://schemas.microsoft.com/office/drawing/2014/main" val="3198106174"/>
                  </a:ext>
                </a:extLst>
              </a:tr>
              <a:tr h="271540">
                <a:tc>
                  <a:txBody>
                    <a:bodyPr/>
                    <a:lstStyle/>
                    <a:p>
                      <a:pPr algn="ctr" fontAlgn="ctr"/>
                      <a:r>
                        <a:rPr lang="es-ES" sz="1000" b="0" i="0" u="none" strike="noStrike" dirty="0">
                          <a:solidFill>
                            <a:schemeClr val="bg1"/>
                          </a:solidFill>
                          <a:effectLst/>
                          <a:latin typeface="Barlow Semi Condensed" panose="00000506000000000000" pitchFamily="2" charset="0"/>
                        </a:rPr>
                        <a:t>C1a – C1b – C2</a:t>
                      </a:r>
                      <a:endParaRPr lang="es-CL" sz="1000" b="0" i="0" u="none" strike="noStrike" dirty="0">
                        <a:solidFill>
                          <a:schemeClr val="bg1"/>
                        </a:solidFill>
                        <a:effectLst/>
                        <a:latin typeface="Barlow Semi Condensed" panose="00000506000000000000" pitchFamily="2" charset="0"/>
                      </a:endParaRPr>
                    </a:p>
                  </a:txBody>
                  <a:tcPr marL="9525" marR="9525" marT="9525" marB="0"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21B5A"/>
                    </a:solidFill>
                  </a:tcPr>
                </a:tc>
                <a:tc>
                  <a:txBody>
                    <a:bodyPr/>
                    <a:lstStyle/>
                    <a:p>
                      <a:pPr algn="ctr" fontAlgn="t"/>
                      <a:r>
                        <a:rPr lang="es-CL" sz="1600" b="0" i="0" u="none" strike="noStrike" kern="1200" dirty="0">
                          <a:solidFill>
                            <a:srgbClr val="000000"/>
                          </a:solidFill>
                          <a:effectLst/>
                          <a:latin typeface="Barlow Semi Condensed" panose="00000506000000000000" pitchFamily="2" charset="0"/>
                          <a:ea typeface="+mn-ea"/>
                          <a:cs typeface="+mn-cs"/>
                        </a:rPr>
                        <a:t>66%</a:t>
                      </a:r>
                    </a:p>
                  </a:txBody>
                  <a:tcPr marL="7620" marR="7620" marT="7620" marB="0"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rgbClr val="121B5A"/>
                      </a:solidFill>
                      <a:prstDash val="solid"/>
                      <a:round/>
                      <a:headEnd type="none" w="med" len="med"/>
                      <a:tailEnd type="none" w="med" len="med"/>
                    </a:lnB>
                  </a:tcPr>
                </a:tc>
                <a:tc>
                  <a:txBody>
                    <a:bodyPr/>
                    <a:lstStyle/>
                    <a:p>
                      <a:pPr algn="ctr" fontAlgn="t"/>
                      <a:r>
                        <a:rPr lang="es-CL" sz="1600" b="0" i="0" u="none" strike="noStrike" kern="1200" dirty="0">
                          <a:solidFill>
                            <a:srgbClr val="000000"/>
                          </a:solidFill>
                          <a:effectLst/>
                          <a:latin typeface="Barlow Semi Condensed" panose="00000506000000000000" pitchFamily="2" charset="0"/>
                          <a:ea typeface="+mn-ea"/>
                          <a:cs typeface="+mn-cs"/>
                        </a:rPr>
                        <a:t>34%</a:t>
                      </a:r>
                    </a:p>
                  </a:txBody>
                  <a:tcPr marL="7620" marR="7620" marT="7620" marB="0"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rgbClr val="121B5A"/>
                      </a:solidFill>
                      <a:prstDash val="solid"/>
                      <a:round/>
                      <a:headEnd type="none" w="med" len="med"/>
                      <a:tailEnd type="none" w="med" len="med"/>
                    </a:lnB>
                  </a:tcPr>
                </a:tc>
                <a:extLst>
                  <a:ext uri="{0D108BD9-81ED-4DB2-BD59-A6C34878D82A}">
                    <a16:rowId xmlns:a16="http://schemas.microsoft.com/office/drawing/2014/main" val="3267896029"/>
                  </a:ext>
                </a:extLst>
              </a:tr>
              <a:tr h="271540">
                <a:tc>
                  <a:txBody>
                    <a:bodyPr/>
                    <a:lstStyle/>
                    <a:p>
                      <a:pPr algn="ctr" fontAlgn="ctr"/>
                      <a:r>
                        <a:rPr lang="es-ES" sz="1000" b="0" i="0" u="none" strike="noStrike" dirty="0">
                          <a:solidFill>
                            <a:schemeClr val="bg1"/>
                          </a:solidFill>
                          <a:effectLst/>
                          <a:latin typeface="Barlow Semi Condensed" panose="00000506000000000000" pitchFamily="2" charset="0"/>
                        </a:rPr>
                        <a:t>C</a:t>
                      </a:r>
                      <a:r>
                        <a:rPr lang="es-CL" sz="1000" b="0" i="0" u="none" strike="noStrike" dirty="0">
                          <a:solidFill>
                            <a:schemeClr val="bg1"/>
                          </a:solidFill>
                          <a:effectLst/>
                          <a:latin typeface="Barlow Semi Condensed" panose="00000506000000000000" pitchFamily="2" charset="0"/>
                        </a:rPr>
                        <a:t>3 – D</a:t>
                      </a:r>
                    </a:p>
                  </a:txBody>
                  <a:tcPr marL="9525" marR="9525" marT="9525" marB="0"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21B5A"/>
                      </a:solidFill>
                      <a:prstDash val="solid"/>
                      <a:round/>
                      <a:headEnd type="none" w="med" len="med"/>
                      <a:tailEnd type="none" w="med" len="med"/>
                    </a:lnB>
                    <a:solidFill>
                      <a:srgbClr val="121B5A"/>
                    </a:solidFill>
                  </a:tcPr>
                </a:tc>
                <a:tc>
                  <a:txBody>
                    <a:bodyPr/>
                    <a:lstStyle/>
                    <a:p>
                      <a:pPr algn="ctr" fontAlgn="t"/>
                      <a:r>
                        <a:rPr lang="es-CL" sz="1600" b="0" i="0" u="none" strike="noStrike" kern="1200" dirty="0">
                          <a:solidFill>
                            <a:srgbClr val="000000"/>
                          </a:solidFill>
                          <a:effectLst/>
                          <a:latin typeface="Barlow Semi Condensed" panose="00000506000000000000" pitchFamily="2" charset="0"/>
                          <a:ea typeface="+mn-ea"/>
                          <a:cs typeface="+mn-cs"/>
                        </a:rPr>
                        <a:t>34%</a:t>
                      </a:r>
                    </a:p>
                  </a:txBody>
                  <a:tcPr marL="7620" marR="7620" marT="7620" marB="0"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fontAlgn="t"/>
                      <a:r>
                        <a:rPr lang="es-CL" sz="1600" b="0" i="0" u="none" strike="noStrike" kern="1200" dirty="0">
                          <a:solidFill>
                            <a:srgbClr val="000000"/>
                          </a:solidFill>
                          <a:effectLst/>
                          <a:latin typeface="Barlow Semi Condensed" panose="00000506000000000000" pitchFamily="2" charset="0"/>
                          <a:ea typeface="+mn-ea"/>
                          <a:cs typeface="+mn-cs"/>
                        </a:rPr>
                        <a:t>66%</a:t>
                      </a:r>
                    </a:p>
                  </a:txBody>
                  <a:tcPr marL="7620" marR="7620" marT="7620" marB="0" anchor="ctr">
                    <a:lnL w="12700" cap="flat" cmpd="sng" algn="ctr">
                      <a:solidFill>
                        <a:srgbClr val="121B5A"/>
                      </a:solidFill>
                      <a:prstDash val="solid"/>
                      <a:round/>
                      <a:headEnd type="none" w="med" len="med"/>
                      <a:tailEnd type="none" w="med" len="med"/>
                    </a:lnL>
                    <a:lnR w="12700" cap="flat" cmpd="sng" algn="ctr">
                      <a:solidFill>
                        <a:srgbClr val="121B5A"/>
                      </a:solidFill>
                      <a:prstDash val="solid"/>
                      <a:round/>
                      <a:headEnd type="none" w="med" len="med"/>
                      <a:tailEnd type="none" w="med" len="med"/>
                    </a:lnR>
                    <a:lnT w="12700" cap="flat" cmpd="sng" algn="ctr">
                      <a:solidFill>
                        <a:srgbClr val="121B5A"/>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232883639"/>
                  </a:ext>
                </a:extLst>
              </a:tr>
            </a:tbl>
          </a:graphicData>
        </a:graphic>
      </p:graphicFrame>
      <p:pic>
        <p:nvPicPr>
          <p:cNvPr id="1026" name="Picture 2" descr="LAS ETAPAS DE LA VIDA | VIENTOS CARDINALES">
            <a:extLst>
              <a:ext uri="{FF2B5EF4-FFF2-40B4-BE49-F238E27FC236}">
                <a16:creationId xmlns:a16="http://schemas.microsoft.com/office/drawing/2014/main" id="{3F2A63D8-DACF-4B95-BC02-F8A181D007FE}"/>
              </a:ext>
            </a:extLst>
          </p:cNvPr>
          <p:cNvPicPr>
            <a:picLocks noChangeAspect="1" noChangeArrowheads="1"/>
          </p:cNvPicPr>
          <p:nvPr/>
        </p:nvPicPr>
        <p:blipFill rotWithShape="1">
          <a:blip r:embed="rId3">
            <a:clrChange>
              <a:clrFrom>
                <a:srgbClr val="ECEBE9"/>
              </a:clrFrom>
              <a:clrTo>
                <a:srgbClr val="ECEBE9">
                  <a:alpha val="0"/>
                </a:srgbClr>
              </a:clrTo>
            </a:clrChange>
            <a:lum bright="70000" contrast="-70000"/>
            <a:extLst>
              <a:ext uri="{28A0092B-C50C-407E-A947-70E740481C1C}">
                <a14:useLocalDpi xmlns:a14="http://schemas.microsoft.com/office/drawing/2010/main" val="0"/>
              </a:ext>
            </a:extLst>
          </a:blip>
          <a:srcRect t="12457" b="19387"/>
          <a:stretch/>
        </p:blipFill>
        <p:spPr bwMode="auto">
          <a:xfrm>
            <a:off x="3567199" y="1844244"/>
            <a:ext cx="2225492" cy="1516793"/>
          </a:xfrm>
          <a:prstGeom prst="rect">
            <a:avLst/>
          </a:prstGeom>
          <a:noFill/>
        </p:spPr>
      </p:pic>
      <p:pic>
        <p:nvPicPr>
          <p:cNvPr id="3" name="Imagen 2" descr="Imagen que contiene Patrón de fondo&#10;&#10;Descripción generada automáticamente">
            <a:extLst>
              <a:ext uri="{FF2B5EF4-FFF2-40B4-BE49-F238E27FC236}">
                <a16:creationId xmlns:a16="http://schemas.microsoft.com/office/drawing/2014/main" id="{46669188-9124-4257-A333-95A9B0C7DDF6}"/>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38745" t="3002" r="25734" b="12715"/>
          <a:stretch/>
        </p:blipFill>
        <p:spPr>
          <a:xfrm>
            <a:off x="7422826" y="1708573"/>
            <a:ext cx="724519" cy="1809608"/>
          </a:xfrm>
          <a:prstGeom prst="rect">
            <a:avLst/>
          </a:prstGeom>
        </p:spPr>
      </p:pic>
      <p:pic>
        <p:nvPicPr>
          <p:cNvPr id="5" name="Imagen 4" descr="Forma, Flecha&#10;&#10;Descripción generada automáticamente">
            <a:extLst>
              <a:ext uri="{FF2B5EF4-FFF2-40B4-BE49-F238E27FC236}">
                <a16:creationId xmlns:a16="http://schemas.microsoft.com/office/drawing/2014/main" id="{FF0B20E6-0D57-4E9B-B0EF-FDE33F3D04EF}"/>
              </a:ext>
            </a:extLst>
          </p:cNvPr>
          <p:cNvPicPr>
            <a:picLocks noChangeAspect="1"/>
          </p:cNvPicPr>
          <p:nvPr/>
        </p:nvPicPr>
        <p:blipFill rotWithShape="1">
          <a:blip r:embed="rId5" cstate="hq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t="-2571" b="10040"/>
          <a:stretch/>
        </p:blipFill>
        <p:spPr>
          <a:xfrm>
            <a:off x="9834274" y="1711084"/>
            <a:ext cx="1573830" cy="1557099"/>
          </a:xfrm>
          <a:prstGeom prst="rect">
            <a:avLst/>
          </a:prstGeom>
        </p:spPr>
      </p:pic>
      <p:pic>
        <p:nvPicPr>
          <p:cNvPr id="4" name="Gráfico 3" descr="Perfil de mujer">
            <a:extLst>
              <a:ext uri="{FF2B5EF4-FFF2-40B4-BE49-F238E27FC236}">
                <a16:creationId xmlns:a16="http://schemas.microsoft.com/office/drawing/2014/main" id="{C7C275E2-BAEA-4E15-A17D-5F4D4AC850C4}"/>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605858" y="2175238"/>
            <a:ext cx="1047460" cy="1047460"/>
          </a:xfrm>
          <a:prstGeom prst="rect">
            <a:avLst/>
          </a:prstGeom>
        </p:spPr>
      </p:pic>
      <p:pic>
        <p:nvPicPr>
          <p:cNvPr id="9" name="Gráfico 8" descr="Perfil de hombre">
            <a:extLst>
              <a:ext uri="{FF2B5EF4-FFF2-40B4-BE49-F238E27FC236}">
                <a16:creationId xmlns:a16="http://schemas.microsoft.com/office/drawing/2014/main" id="{B2A79AF8-377D-414E-9C0F-66600E27DA2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79373" y="2109541"/>
            <a:ext cx="1136896" cy="1136896"/>
          </a:xfrm>
          <a:prstGeom prst="rect">
            <a:avLst/>
          </a:prstGeom>
        </p:spPr>
      </p:pic>
      <p:sp>
        <p:nvSpPr>
          <p:cNvPr id="14" name="CuadroTexto 13">
            <a:extLst>
              <a:ext uri="{FF2B5EF4-FFF2-40B4-BE49-F238E27FC236}">
                <a16:creationId xmlns:a16="http://schemas.microsoft.com/office/drawing/2014/main" id="{2345951F-9F61-79B7-9FF2-37BEA2B50592}"/>
              </a:ext>
            </a:extLst>
          </p:cNvPr>
          <p:cNvSpPr txBox="1"/>
          <p:nvPr/>
        </p:nvSpPr>
        <p:spPr>
          <a:xfrm>
            <a:off x="312403" y="430122"/>
            <a:ext cx="1051316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2400" b="0" i="0" u="none" strike="noStrike" kern="1200" cap="none" spc="0" normalizeH="0" baseline="0" noProof="0">
                <a:ln>
                  <a:noFill/>
                </a:ln>
                <a:solidFill>
                  <a:prstClr val="black"/>
                </a:solidFill>
                <a:effectLst/>
                <a:uLnTx/>
                <a:uFillTx/>
                <a:latin typeface="Barlow Semi Condensed" panose="00000506000000000000" pitchFamily="2" charset="0"/>
              </a:rPr>
              <a:t>Muestra pre y post ponderación</a:t>
            </a:r>
            <a:endParaRPr kumimoji="0" lang="es-CL" sz="2400" b="0" i="0" u="none" strike="noStrike" kern="1200" cap="none" spc="0" normalizeH="0" baseline="0" noProof="0">
              <a:ln>
                <a:noFill/>
              </a:ln>
              <a:solidFill>
                <a:prstClr val="black"/>
              </a:solidFill>
              <a:effectLst/>
              <a:uLnTx/>
              <a:uFillTx/>
              <a:latin typeface="Barlow Semi Condensed" panose="00000506000000000000" pitchFamily="2" charset="0"/>
            </a:endParaRPr>
          </a:p>
        </p:txBody>
      </p:sp>
    </p:spTree>
    <p:extLst>
      <p:ext uri="{BB962C8B-B14F-4D97-AF65-F5344CB8AC3E}">
        <p14:creationId xmlns:p14="http://schemas.microsoft.com/office/powerpoint/2010/main" val="3273426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063A2-02AC-49E3-053B-849E0EAE06DA}"/>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907CB531-E6CE-6493-B445-A7489571A751}"/>
              </a:ext>
            </a:extLst>
          </p:cNvPr>
          <p:cNvSpPr txBox="1">
            <a:spLocks noGrp="1"/>
          </p:cNvSpPr>
          <p:nvPr>
            <p:ph type="title"/>
          </p:nvPr>
        </p:nvSpPr>
        <p:spPr>
          <a:xfrm>
            <a:off x="431996" y="1414169"/>
            <a:ext cx="4902003" cy="2086725"/>
          </a:xfrm>
        </p:spPr>
        <p:txBody>
          <a:bodyPr/>
          <a:lstStyle/>
          <a:p>
            <a:pPr lvl="0"/>
            <a:r>
              <a:rPr lang="es-ES" b="1" dirty="0">
                <a:latin typeface="Barlow Semi Condensed" panose="00000506000000000000" pitchFamily="2" charset="0"/>
              </a:rPr>
              <a:t>PERCEPCIÓN DE Corrupción en Chile</a:t>
            </a:r>
            <a:endParaRPr lang="es-CL" b="1" dirty="0">
              <a:latin typeface="Barlow Semi Condensed" panose="00000506000000000000" pitchFamily="2" charset="0"/>
            </a:endParaRPr>
          </a:p>
        </p:txBody>
      </p:sp>
      <p:sp>
        <p:nvSpPr>
          <p:cNvPr id="3" name="Text Placeholder 2">
            <a:extLst>
              <a:ext uri="{FF2B5EF4-FFF2-40B4-BE49-F238E27FC236}">
                <a16:creationId xmlns:a16="http://schemas.microsoft.com/office/drawing/2014/main" id="{BA0A280A-3B25-1358-BA83-BE46F3CA813E}"/>
              </a:ext>
            </a:extLst>
          </p:cNvPr>
          <p:cNvSpPr txBox="1">
            <a:spLocks noGrp="1"/>
          </p:cNvSpPr>
          <p:nvPr>
            <p:ph type="body" idx="4294967295"/>
          </p:nvPr>
        </p:nvSpPr>
        <p:spPr>
          <a:xfrm>
            <a:off x="9148764" y="1032467"/>
            <a:ext cx="2600325" cy="1820863"/>
          </a:xfrm>
        </p:spPr>
        <p:txBody>
          <a:bodyPr anchorCtr="1"/>
          <a:lstStyle/>
          <a:p>
            <a:pPr lvl="0" algn="ctr">
              <a:lnSpc>
                <a:spcPct val="100000"/>
              </a:lnSpc>
              <a:spcBef>
                <a:spcPts val="0"/>
              </a:spcBef>
              <a:spcAft>
                <a:spcPts val="0"/>
              </a:spcAft>
            </a:pPr>
            <a:r>
              <a:rPr lang="en-GB" sz="11700" b="1" dirty="0">
                <a:solidFill>
                  <a:srgbClr val="FFFFFF"/>
                </a:solidFill>
              </a:rPr>
              <a:t>01</a:t>
            </a:r>
          </a:p>
          <a:p>
            <a:pPr lvl="0" algn="ctr">
              <a:lnSpc>
                <a:spcPct val="100000"/>
              </a:lnSpc>
              <a:spcBef>
                <a:spcPts val="0"/>
              </a:spcBef>
              <a:spcAft>
                <a:spcPts val="0"/>
              </a:spcAft>
            </a:pPr>
            <a:endParaRPr lang="en-GB" sz="11700" b="1" dirty="0">
              <a:solidFill>
                <a:srgbClr val="FFFFFF"/>
              </a:solidFill>
            </a:endParaRPr>
          </a:p>
        </p:txBody>
      </p:sp>
      <p:sp>
        <p:nvSpPr>
          <p:cNvPr id="5" name="Freeform: Shape 13">
            <a:extLst>
              <a:ext uri="{FF2B5EF4-FFF2-40B4-BE49-F238E27FC236}">
                <a16:creationId xmlns:a16="http://schemas.microsoft.com/office/drawing/2014/main" id="{28E8A21E-4646-EF27-4617-60A725C972D2}"/>
              </a:ext>
            </a:extLst>
          </p:cNvPr>
          <p:cNvSpPr/>
          <p:nvPr/>
        </p:nvSpPr>
        <p:spPr>
          <a:xfrm rot="8099985">
            <a:off x="8422383" y="5570680"/>
            <a:ext cx="3313712" cy="849495"/>
          </a:xfrm>
          <a:custGeom>
            <a:avLst/>
            <a:gdLst>
              <a:gd name="f0" fmla="val 10800000"/>
              <a:gd name="f1" fmla="val 5400000"/>
              <a:gd name="f2" fmla="val 180"/>
              <a:gd name="f3" fmla="val w"/>
              <a:gd name="f4" fmla="val h"/>
              <a:gd name="f5" fmla="val 0"/>
              <a:gd name="f6" fmla="val 3313714"/>
              <a:gd name="f7" fmla="val 849494"/>
              <a:gd name="f8" fmla="val 2464220"/>
              <a:gd name="f9" fmla="+- 0 0 -90"/>
              <a:gd name="f10" fmla="*/ f3 1 3313714"/>
              <a:gd name="f11" fmla="*/ f4 1 849494"/>
              <a:gd name="f12" fmla="val f5"/>
              <a:gd name="f13" fmla="val f6"/>
              <a:gd name="f14" fmla="val f7"/>
              <a:gd name="f15" fmla="*/ f9 f0 1"/>
              <a:gd name="f16" fmla="+- f14 0 f12"/>
              <a:gd name="f17" fmla="+- f13 0 f12"/>
              <a:gd name="f18" fmla="*/ f15 1 f2"/>
              <a:gd name="f19" fmla="*/ f17 1 3313714"/>
              <a:gd name="f20" fmla="*/ f16 1 849494"/>
              <a:gd name="f21" fmla="*/ 2464220 f17 1"/>
              <a:gd name="f22" fmla="*/ 0 f16 1"/>
              <a:gd name="f23" fmla="*/ 3313714 f17 1"/>
              <a:gd name="f24" fmla="*/ 849494 f16 1"/>
              <a:gd name="f25" fmla="*/ 849494 f17 1"/>
              <a:gd name="f26" fmla="*/ 0 f17 1"/>
              <a:gd name="f27" fmla="+- f18 0 f1"/>
              <a:gd name="f28" fmla="*/ f21 1 3313714"/>
              <a:gd name="f29" fmla="*/ f22 1 849494"/>
              <a:gd name="f30" fmla="*/ f23 1 3313714"/>
              <a:gd name="f31" fmla="*/ f24 1 849494"/>
              <a:gd name="f32" fmla="*/ f25 1 3313714"/>
              <a:gd name="f33" fmla="*/ f26 1 3313714"/>
              <a:gd name="f34" fmla="*/ f12 1 f19"/>
              <a:gd name="f35" fmla="*/ f13 1 f19"/>
              <a:gd name="f36" fmla="*/ f12 1 f20"/>
              <a:gd name="f37" fmla="*/ f14 1 f20"/>
              <a:gd name="f38" fmla="*/ f28 1 f19"/>
              <a:gd name="f39" fmla="*/ f29 1 f20"/>
              <a:gd name="f40" fmla="*/ f30 1 f19"/>
              <a:gd name="f41" fmla="*/ f31 1 f20"/>
              <a:gd name="f42" fmla="*/ f32 1 f19"/>
              <a:gd name="f43" fmla="*/ f33 1 f19"/>
              <a:gd name="f44" fmla="*/ f34 f10 1"/>
              <a:gd name="f45" fmla="*/ f35 f10 1"/>
              <a:gd name="f46" fmla="*/ f37 f11 1"/>
              <a:gd name="f47" fmla="*/ f36 f11 1"/>
              <a:gd name="f48" fmla="*/ f38 f10 1"/>
              <a:gd name="f49" fmla="*/ f39 f11 1"/>
              <a:gd name="f50" fmla="*/ f40 f10 1"/>
              <a:gd name="f51" fmla="*/ f41 f11 1"/>
              <a:gd name="f52" fmla="*/ f42 f10 1"/>
              <a:gd name="f53" fmla="*/ f43 f10 1"/>
            </a:gdLst>
            <a:ahLst/>
            <a:cxnLst>
              <a:cxn ang="3cd4">
                <a:pos x="hc" y="t"/>
              </a:cxn>
              <a:cxn ang="0">
                <a:pos x="r" y="vc"/>
              </a:cxn>
              <a:cxn ang="cd4">
                <a:pos x="hc" y="b"/>
              </a:cxn>
              <a:cxn ang="cd2">
                <a:pos x="l" y="vc"/>
              </a:cxn>
              <a:cxn ang="f27">
                <a:pos x="f48" y="f49"/>
              </a:cxn>
              <a:cxn ang="f27">
                <a:pos x="f50" y="f51"/>
              </a:cxn>
              <a:cxn ang="f27">
                <a:pos x="f52" y="f51"/>
              </a:cxn>
              <a:cxn ang="f27">
                <a:pos x="f53" y="f49"/>
              </a:cxn>
            </a:cxnLst>
            <a:rect l="f44" t="f47" r="f45" b="f46"/>
            <a:pathLst>
              <a:path w="3313714" h="849494">
                <a:moveTo>
                  <a:pt x="f8" y="f5"/>
                </a:moveTo>
                <a:lnTo>
                  <a:pt x="f6" y="f7"/>
                </a:lnTo>
                <a:lnTo>
                  <a:pt x="f7" y="f7"/>
                </a:lnTo>
                <a:lnTo>
                  <a:pt x="f5" y="f5"/>
                </a:lnTo>
                <a:close/>
              </a:path>
            </a:pathLst>
          </a:custGeom>
          <a:solidFill>
            <a:srgbClr val="1DAFAD"/>
          </a:solidFill>
          <a:ln>
            <a:noFill/>
            <a:prstDash val="solid"/>
          </a:ln>
        </p:spPr>
        <p:txBody>
          <a:bodyPr vert="horz" wrap="square" lIns="91440" tIns="45720" rIns="91440" bIns="45720" anchor="t" anchorCtr="0" compatLnSpc="1">
            <a:noAutofit/>
          </a:bodyPr>
          <a:lstStyle/>
          <a:p>
            <a:pPr marL="0" marR="0" lvl="0" indent="0" algn="l" defTabSz="914400" rtl="0" eaLnBrk="1" fontAlgn="auto" latinLnBrk="0" hangingPunct="1">
              <a:lnSpc>
                <a:spcPct val="110000"/>
              </a:lnSpc>
              <a:spcBef>
                <a:spcPts val="0"/>
              </a:spcBef>
              <a:spcAft>
                <a:spcPts val="0"/>
              </a:spcAft>
              <a:buClrTx/>
              <a:buSzTx/>
              <a:buFontTx/>
              <a:buNone/>
              <a:tabLst/>
              <a:defRPr sz="1800" b="0" i="0" u="none" strike="noStrike" kern="0" cap="none" spc="0" baseline="0">
                <a:solidFill>
                  <a:srgbClr val="000000"/>
                </a:solidFill>
                <a:uFillTx/>
              </a:defRPr>
            </a:pPr>
            <a:endParaRPr kumimoji="0" lang="en-GB" sz="1400" b="0" i="0" u="none" strike="noStrike" kern="1200" cap="none" spc="0" normalizeH="0" baseline="0" noProof="0">
              <a:ln>
                <a:noFill/>
              </a:ln>
              <a:solidFill>
                <a:srgbClr val="000000"/>
              </a:solidFill>
              <a:effectLst/>
              <a:uLnTx/>
              <a:uFillTx/>
              <a:latin typeface="Barlow"/>
              <a:ea typeface="+mn-ea"/>
              <a:cs typeface="+mn-cs"/>
            </a:endParaRPr>
          </a:p>
        </p:txBody>
      </p:sp>
    </p:spTree>
    <p:extLst>
      <p:ext uri="{BB962C8B-B14F-4D97-AF65-F5344CB8AC3E}">
        <p14:creationId xmlns:p14="http://schemas.microsoft.com/office/powerpoint/2010/main" val="3320354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8EE5-C91E-0890-5574-03B53D27C293}"/>
            </a:ext>
          </a:extLst>
        </p:cNvPr>
        <p:cNvGrpSpPr/>
        <p:nvPr/>
      </p:nvGrpSpPr>
      <p:grpSpPr>
        <a:xfrm>
          <a:off x="0" y="0"/>
          <a:ext cx="0" cy="0"/>
          <a:chOff x="0" y="0"/>
          <a:chExt cx="0" cy="0"/>
        </a:xfrm>
      </p:grpSpPr>
      <p:sp>
        <p:nvSpPr>
          <p:cNvPr id="21" name="CuadroTexto 20">
            <a:extLst>
              <a:ext uri="{FF2B5EF4-FFF2-40B4-BE49-F238E27FC236}">
                <a16:creationId xmlns:a16="http://schemas.microsoft.com/office/drawing/2014/main" id="{262852F5-249E-14CC-171A-6951B0328F27}"/>
              </a:ext>
            </a:extLst>
          </p:cNvPr>
          <p:cNvSpPr txBox="1"/>
          <p:nvPr/>
        </p:nvSpPr>
        <p:spPr>
          <a:xfrm>
            <a:off x="260747" y="304820"/>
            <a:ext cx="11408180" cy="830997"/>
          </a:xfrm>
          <a:prstGeom prst="rect">
            <a:avLst/>
          </a:prstGeom>
          <a:noFill/>
        </p:spPr>
        <p:txBody>
          <a:bodyPr wrap="square" rtlCol="0">
            <a:spAutoFit/>
          </a:bodyPr>
          <a:lstStyle/>
          <a:p>
            <a:r>
              <a:rPr lang="es-CL" sz="2400" dirty="0">
                <a:latin typeface="Barlow Semi Condensed" panose="00000506000000000000" pitchFamily="2" charset="0"/>
              </a:rPr>
              <a:t>Percepción generalizada de corrupción: 7 de cada 10 personas consultadas perciben un alto nivel de corrupción en el país y en el Estado</a:t>
            </a:r>
          </a:p>
        </p:txBody>
      </p:sp>
      <p:sp>
        <p:nvSpPr>
          <p:cNvPr id="17" name="Espace réservé du numéro de diapositive 3">
            <a:extLst>
              <a:ext uri="{FF2B5EF4-FFF2-40B4-BE49-F238E27FC236}">
                <a16:creationId xmlns:a16="http://schemas.microsoft.com/office/drawing/2014/main" id="{024BDAEA-0D30-C3EF-D9DC-7E117FED4DEE}"/>
              </a:ext>
            </a:extLst>
          </p:cNvPr>
          <p:cNvSpPr>
            <a:spLocks noGrp="1"/>
          </p:cNvSpPr>
          <p:nvPr>
            <p:ph type="sldNum" sz="quarter" idx="18"/>
          </p:nvPr>
        </p:nvSpPr>
        <p:spPr>
          <a:xfrm>
            <a:off x="119336" y="6500389"/>
            <a:ext cx="360037" cy="365125"/>
          </a:xfrm>
        </p:spPr>
        <p:txBody>
          <a:bodyPr/>
          <a:lstStyle/>
          <a:p>
            <a:fld id="{D61AABEC-672F-4B68-B914-690DA978312C}" type="slidenum">
              <a:rPr lang="en-GB" smtClean="0"/>
              <a:pPr/>
              <a:t>8</a:t>
            </a:fld>
            <a:r>
              <a:rPr lang="en-GB" dirty="0"/>
              <a:t> ‒ </a:t>
            </a:r>
          </a:p>
        </p:txBody>
      </p:sp>
      <p:sp>
        <p:nvSpPr>
          <p:cNvPr id="8" name="Rectángulo 7">
            <a:extLst>
              <a:ext uri="{FF2B5EF4-FFF2-40B4-BE49-F238E27FC236}">
                <a16:creationId xmlns:a16="http://schemas.microsoft.com/office/drawing/2014/main" id="{A1148B4A-5BCF-6F21-CFE7-CA8B9A6DB29B}"/>
              </a:ext>
            </a:extLst>
          </p:cNvPr>
          <p:cNvSpPr/>
          <p:nvPr/>
        </p:nvSpPr>
        <p:spPr>
          <a:xfrm>
            <a:off x="260747" y="6176434"/>
            <a:ext cx="5234835" cy="261610"/>
          </a:xfrm>
          <a:prstGeom prst="rect">
            <a:avLst/>
          </a:prstGeom>
        </p:spPr>
        <p:txBody>
          <a:bodyPr wrap="square">
            <a:spAutoFit/>
          </a:bodyPr>
          <a:lstStyle/>
          <a:p>
            <a:pPr>
              <a:spcAft>
                <a:spcPts val="0"/>
              </a:spcAft>
            </a:pPr>
            <a:r>
              <a:rPr lang="es-CL" sz="1100" i="1" dirty="0">
                <a:solidFill>
                  <a:srgbClr val="007675"/>
                </a:solidFill>
                <a:latin typeface="Barlow Semi Condensed" panose="00000506000000000000" pitchFamily="2" charset="0"/>
                <a:ea typeface="Calibri" panose="020F0502020204030204" pitchFamily="34" charset="0"/>
              </a:rPr>
              <a:t>La diferencia para sumar 100% en todas las barras corresponde a la categoría “No sabe”</a:t>
            </a:r>
          </a:p>
        </p:txBody>
      </p:sp>
      <p:sp>
        <p:nvSpPr>
          <p:cNvPr id="10" name="Rectángulo 9">
            <a:extLst>
              <a:ext uri="{FF2B5EF4-FFF2-40B4-BE49-F238E27FC236}">
                <a16:creationId xmlns:a16="http://schemas.microsoft.com/office/drawing/2014/main" id="{C31F10AA-A982-4B51-897A-79ECF37C8BFD}"/>
              </a:ext>
            </a:extLst>
          </p:cNvPr>
          <p:cNvSpPr/>
          <p:nvPr/>
        </p:nvSpPr>
        <p:spPr>
          <a:xfrm>
            <a:off x="241836" y="1323691"/>
            <a:ext cx="10102636" cy="415498"/>
          </a:xfrm>
          <a:prstGeom prst="rect">
            <a:avLst/>
          </a:prstGeom>
          <a:noFill/>
        </p:spPr>
        <p:txBody>
          <a:bodyPr vert="horz" wrap="square" lIns="108000" tIns="45720" rIns="108000" bIns="0" rtlCol="0">
            <a:spAutoFit/>
          </a:bodyPr>
          <a:lstStyle/>
          <a:p>
            <a:pPr algn="just">
              <a:buSzPct val="50000"/>
            </a:pPr>
            <a:r>
              <a:rPr lang="es-ES" sz="1400" dirty="0">
                <a:latin typeface="Barlow Semi Condensed" panose="00000506000000000000" pitchFamily="2" charset="0"/>
              </a:rPr>
              <a:t>¿Cuánto cree usted que es el nivel de corrupción que hay en …? </a:t>
            </a:r>
            <a:endParaRPr lang="es-ES" sz="900" dirty="0">
              <a:latin typeface="Barlow Semi Condensed" panose="00000506000000000000" pitchFamily="2" charset="0"/>
            </a:endParaRPr>
          </a:p>
          <a:p>
            <a:pPr algn="just">
              <a:buSzPct val="50000"/>
            </a:pPr>
            <a:r>
              <a:rPr lang="es-ES" sz="1000" dirty="0">
                <a:latin typeface="Barlow Semi Condensed" panose="00000506000000000000" pitchFamily="2" charset="0"/>
              </a:rPr>
              <a:t>Base: 1.000 casos, total muestra</a:t>
            </a:r>
          </a:p>
        </p:txBody>
      </p:sp>
      <p:graphicFrame>
        <p:nvGraphicFramePr>
          <p:cNvPr id="12" name="Objekt 4">
            <a:extLst>
              <a:ext uri="{FF2B5EF4-FFF2-40B4-BE49-F238E27FC236}">
                <a16:creationId xmlns:a16="http://schemas.microsoft.com/office/drawing/2014/main" id="{3829380F-04AE-6A2A-1794-BA0F18EE1EAF}"/>
              </a:ext>
            </a:extLst>
          </p:cNvPr>
          <p:cNvGraphicFramePr>
            <a:graphicFrameLocks noChangeAspect="1"/>
          </p:cNvGraphicFramePr>
          <p:nvPr>
            <p:extLst>
              <p:ext uri="{D42A27DB-BD31-4B8C-83A1-F6EECF244321}">
                <p14:modId xmlns:p14="http://schemas.microsoft.com/office/powerpoint/2010/main" val="3116722068"/>
              </p:ext>
            </p:extLst>
          </p:nvPr>
        </p:nvGraphicFramePr>
        <p:xfrm>
          <a:off x="241836" y="1804815"/>
          <a:ext cx="10682326" cy="405321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93244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4A698-1F80-DBAA-98A0-CA1D3EABFEF5}"/>
            </a:ext>
          </a:extLst>
        </p:cNvPr>
        <p:cNvGrpSpPr/>
        <p:nvPr/>
      </p:nvGrpSpPr>
      <p:grpSpPr>
        <a:xfrm>
          <a:off x="0" y="0"/>
          <a:ext cx="0" cy="0"/>
          <a:chOff x="0" y="0"/>
          <a:chExt cx="0" cy="0"/>
        </a:xfrm>
      </p:grpSpPr>
      <p:sp>
        <p:nvSpPr>
          <p:cNvPr id="21" name="CuadroTexto 20">
            <a:extLst>
              <a:ext uri="{FF2B5EF4-FFF2-40B4-BE49-F238E27FC236}">
                <a16:creationId xmlns:a16="http://schemas.microsoft.com/office/drawing/2014/main" id="{4B62FE88-56B1-FC27-A2D6-8F15F4290A5C}"/>
              </a:ext>
            </a:extLst>
          </p:cNvPr>
          <p:cNvSpPr txBox="1"/>
          <p:nvPr/>
        </p:nvSpPr>
        <p:spPr>
          <a:xfrm>
            <a:off x="260747" y="304820"/>
            <a:ext cx="11408180" cy="461665"/>
          </a:xfrm>
          <a:prstGeom prst="rect">
            <a:avLst/>
          </a:prstGeom>
          <a:noFill/>
        </p:spPr>
        <p:txBody>
          <a:bodyPr wrap="square" rtlCol="0">
            <a:spAutoFit/>
          </a:bodyPr>
          <a:lstStyle/>
          <a:p>
            <a:r>
              <a:rPr lang="es-CL" sz="2400" dirty="0">
                <a:latin typeface="Barlow Semi Condensed" panose="00000506000000000000" pitchFamily="2" charset="0"/>
              </a:rPr>
              <a:t>Retrocede la percepción de alta corrupción en las regiones y comunas</a:t>
            </a:r>
          </a:p>
        </p:txBody>
      </p:sp>
      <p:sp>
        <p:nvSpPr>
          <p:cNvPr id="17" name="Espace réservé du numéro de diapositive 3">
            <a:extLst>
              <a:ext uri="{FF2B5EF4-FFF2-40B4-BE49-F238E27FC236}">
                <a16:creationId xmlns:a16="http://schemas.microsoft.com/office/drawing/2014/main" id="{9150DFF9-CE80-94F4-E56B-14BE07001F40}"/>
              </a:ext>
            </a:extLst>
          </p:cNvPr>
          <p:cNvSpPr>
            <a:spLocks noGrp="1"/>
          </p:cNvSpPr>
          <p:nvPr>
            <p:ph type="sldNum" sz="quarter" idx="18"/>
          </p:nvPr>
        </p:nvSpPr>
        <p:spPr>
          <a:xfrm>
            <a:off x="119336" y="6500389"/>
            <a:ext cx="360037" cy="365125"/>
          </a:xfrm>
        </p:spPr>
        <p:txBody>
          <a:bodyPr/>
          <a:lstStyle/>
          <a:p>
            <a:fld id="{D61AABEC-672F-4B68-B914-690DA978312C}" type="slidenum">
              <a:rPr lang="en-GB" smtClean="0"/>
              <a:pPr/>
              <a:t>9</a:t>
            </a:fld>
            <a:r>
              <a:rPr lang="en-GB" dirty="0"/>
              <a:t> ‒ </a:t>
            </a:r>
          </a:p>
        </p:txBody>
      </p:sp>
      <p:sp>
        <p:nvSpPr>
          <p:cNvPr id="3" name="Rectángulo 2">
            <a:extLst>
              <a:ext uri="{FF2B5EF4-FFF2-40B4-BE49-F238E27FC236}">
                <a16:creationId xmlns:a16="http://schemas.microsoft.com/office/drawing/2014/main" id="{564FF2B1-6FA3-B95E-C400-E9E7E9118252}"/>
              </a:ext>
            </a:extLst>
          </p:cNvPr>
          <p:cNvSpPr/>
          <p:nvPr/>
        </p:nvSpPr>
        <p:spPr>
          <a:xfrm>
            <a:off x="226201" y="1307299"/>
            <a:ext cx="11498439" cy="415498"/>
          </a:xfrm>
          <a:prstGeom prst="rect">
            <a:avLst/>
          </a:prstGeom>
          <a:noFill/>
        </p:spPr>
        <p:txBody>
          <a:bodyPr vert="horz" wrap="square" lIns="108000" tIns="45720" rIns="108000" bIns="0" rtlCol="0">
            <a:spAutoFit/>
          </a:bodyPr>
          <a:lstStyle/>
          <a:p>
            <a:pPr marR="31115" algn="just">
              <a:buSzPts val="1000"/>
            </a:pPr>
            <a:r>
              <a:rPr lang="es-ES" sz="1400" dirty="0">
                <a:latin typeface="Barlow Semi Condensed" panose="00000506000000000000" pitchFamily="2" charset="0"/>
              </a:rPr>
              <a:t>¿Cuánto cree usted que es el nivel de corrupción que hay en …?</a:t>
            </a:r>
          </a:p>
          <a:p>
            <a:pPr marR="31115" algn="just">
              <a:buSzPts val="1000"/>
            </a:pPr>
            <a:r>
              <a:rPr lang="es-MX" sz="1000" dirty="0">
                <a:latin typeface="Barlow Semi Condensed" panose="00000506000000000000" pitchFamily="2" charset="0"/>
              </a:rPr>
              <a:t>Base: Total muestra de cada medición</a:t>
            </a:r>
            <a:endParaRPr lang="es-ES" sz="900" dirty="0">
              <a:latin typeface="Barlow Semi Condensed" panose="00000506000000000000" pitchFamily="2" charset="0"/>
            </a:endParaRPr>
          </a:p>
        </p:txBody>
      </p:sp>
      <p:graphicFrame>
        <p:nvGraphicFramePr>
          <p:cNvPr id="5" name="Objekt 4">
            <a:extLst>
              <a:ext uri="{FF2B5EF4-FFF2-40B4-BE49-F238E27FC236}">
                <a16:creationId xmlns:a16="http://schemas.microsoft.com/office/drawing/2014/main" id="{3A306BAB-76DB-6E08-F4FB-8DAA5E371593}"/>
              </a:ext>
            </a:extLst>
          </p:cNvPr>
          <p:cNvGraphicFramePr>
            <a:graphicFrameLocks noChangeAspect="1"/>
          </p:cNvGraphicFramePr>
          <p:nvPr>
            <p:extLst>
              <p:ext uri="{D42A27DB-BD31-4B8C-83A1-F6EECF244321}">
                <p14:modId xmlns:p14="http://schemas.microsoft.com/office/powerpoint/2010/main" val="1419254730"/>
              </p:ext>
            </p:extLst>
          </p:nvPr>
        </p:nvGraphicFramePr>
        <p:xfrm>
          <a:off x="479373" y="2133385"/>
          <a:ext cx="11189554" cy="3795834"/>
        </p:xfrm>
        <a:graphic>
          <a:graphicData uri="http://schemas.openxmlformats.org/drawingml/2006/chart">
            <c:chart xmlns:c="http://schemas.openxmlformats.org/drawingml/2006/chart" xmlns:r="http://schemas.openxmlformats.org/officeDocument/2006/relationships" r:id="rId2"/>
          </a:graphicData>
        </a:graphic>
      </p:graphicFrame>
      <p:sp>
        <p:nvSpPr>
          <p:cNvPr id="7" name="CuadroTexto 6">
            <a:extLst>
              <a:ext uri="{FF2B5EF4-FFF2-40B4-BE49-F238E27FC236}">
                <a16:creationId xmlns:a16="http://schemas.microsoft.com/office/drawing/2014/main" id="{3EB4C657-B439-29F6-F9FD-ABED6AD6A3FB}"/>
              </a:ext>
            </a:extLst>
          </p:cNvPr>
          <p:cNvSpPr txBox="1"/>
          <p:nvPr/>
        </p:nvSpPr>
        <p:spPr>
          <a:xfrm>
            <a:off x="4838900" y="1717886"/>
            <a:ext cx="2639708" cy="307777"/>
          </a:xfrm>
          <a:prstGeom prst="rect">
            <a:avLst/>
          </a:prstGeom>
          <a:solidFill>
            <a:srgbClr val="31849B"/>
          </a:solidFill>
        </p:spPr>
        <p:txBody>
          <a:bodyPr wrap="square" rtlCol="0">
            <a:spAutoFit/>
          </a:bodyPr>
          <a:lstStyle/>
          <a:p>
            <a:pPr algn="ctr"/>
            <a:r>
              <a:rPr lang="es-CL" sz="1400" b="1" dirty="0">
                <a:solidFill>
                  <a:schemeClr val="bg1"/>
                </a:solidFill>
                <a:latin typeface="Barlow Semi Condensed" panose="00000506000000000000" pitchFamily="2" charset="0"/>
              </a:rPr>
              <a:t>% MUCHA CORRUPCIÓN</a:t>
            </a:r>
          </a:p>
        </p:txBody>
      </p:sp>
      <p:sp>
        <p:nvSpPr>
          <p:cNvPr id="14" name="Triángulo isósceles 13">
            <a:extLst>
              <a:ext uri="{FF2B5EF4-FFF2-40B4-BE49-F238E27FC236}">
                <a16:creationId xmlns:a16="http://schemas.microsoft.com/office/drawing/2014/main" id="{727D4466-E60D-0CF0-8C7E-87C31046AA3C}"/>
              </a:ext>
            </a:extLst>
          </p:cNvPr>
          <p:cNvSpPr/>
          <p:nvPr/>
        </p:nvSpPr>
        <p:spPr>
          <a:xfrm rot="10800000">
            <a:off x="9337809" y="4083015"/>
            <a:ext cx="155814" cy="135924"/>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panose="00000500000000000000" pitchFamily="2" charset="0"/>
            </a:endParaRPr>
          </a:p>
        </p:txBody>
      </p:sp>
      <p:sp>
        <p:nvSpPr>
          <p:cNvPr id="16" name="Triángulo isósceles 15">
            <a:extLst>
              <a:ext uri="{FF2B5EF4-FFF2-40B4-BE49-F238E27FC236}">
                <a16:creationId xmlns:a16="http://schemas.microsoft.com/office/drawing/2014/main" id="{C104816D-8412-CCFA-4E27-ADDF5087F03D}"/>
              </a:ext>
            </a:extLst>
          </p:cNvPr>
          <p:cNvSpPr/>
          <p:nvPr/>
        </p:nvSpPr>
        <p:spPr>
          <a:xfrm rot="10800000">
            <a:off x="5635384" y="3805640"/>
            <a:ext cx="155814" cy="135924"/>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panose="00000500000000000000" pitchFamily="2" charset="0"/>
            </a:endParaRPr>
          </a:p>
        </p:txBody>
      </p:sp>
      <p:grpSp>
        <p:nvGrpSpPr>
          <p:cNvPr id="33" name="Grupo 32">
            <a:extLst>
              <a:ext uri="{FF2B5EF4-FFF2-40B4-BE49-F238E27FC236}">
                <a16:creationId xmlns:a16="http://schemas.microsoft.com/office/drawing/2014/main" id="{66433A97-EB64-5668-C12D-7C94417897C7}"/>
              </a:ext>
            </a:extLst>
          </p:cNvPr>
          <p:cNvGrpSpPr/>
          <p:nvPr/>
        </p:nvGrpSpPr>
        <p:grpSpPr>
          <a:xfrm>
            <a:off x="7012113" y="5899533"/>
            <a:ext cx="4508215" cy="230832"/>
            <a:chOff x="7012113" y="5899533"/>
            <a:chExt cx="4508215" cy="230832"/>
          </a:xfrm>
        </p:grpSpPr>
        <p:sp>
          <p:nvSpPr>
            <p:cNvPr id="11" name="CuadroTexto 10">
              <a:extLst>
                <a:ext uri="{FF2B5EF4-FFF2-40B4-BE49-F238E27FC236}">
                  <a16:creationId xmlns:a16="http://schemas.microsoft.com/office/drawing/2014/main" id="{76C31DC3-3285-8FE6-361E-2A1900F99F89}"/>
                </a:ext>
              </a:extLst>
            </p:cNvPr>
            <p:cNvSpPr txBox="1"/>
            <p:nvPr/>
          </p:nvSpPr>
          <p:spPr>
            <a:xfrm>
              <a:off x="7145454" y="5899533"/>
              <a:ext cx="4374874"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L" sz="900" b="0" i="0" u="none" strike="noStrike" kern="0" cap="none" spc="0" normalizeH="0" baseline="0" noProof="0" dirty="0">
                  <a:ln>
                    <a:noFill/>
                  </a:ln>
                  <a:effectLst/>
                  <a:uLnTx/>
                  <a:uFillTx/>
                  <a:latin typeface="Barlow" panose="00000500000000000000" pitchFamily="2" charset="0"/>
                </a:rPr>
                <a:t>Diferencia significativa entre mediciones 2025 y 2026 a nivel de confianza del 95%</a:t>
              </a:r>
            </a:p>
          </p:txBody>
        </p:sp>
        <p:sp>
          <p:nvSpPr>
            <p:cNvPr id="30" name="Triángulo isósceles 29">
              <a:extLst>
                <a:ext uri="{FF2B5EF4-FFF2-40B4-BE49-F238E27FC236}">
                  <a16:creationId xmlns:a16="http://schemas.microsoft.com/office/drawing/2014/main" id="{61BF41C6-2DE4-30B4-E405-D1177B7B2C63}"/>
                </a:ext>
              </a:extLst>
            </p:cNvPr>
            <p:cNvSpPr/>
            <p:nvPr/>
          </p:nvSpPr>
          <p:spPr>
            <a:xfrm>
              <a:off x="7012113" y="5947544"/>
              <a:ext cx="182132" cy="138179"/>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chemeClr val="tx1"/>
                </a:solidFill>
                <a:effectLst/>
                <a:uLnTx/>
                <a:uFillTx/>
                <a:latin typeface="Barlow" panose="00000500000000000000" pitchFamily="2" charset="0"/>
              </a:endParaRPr>
            </a:p>
          </p:txBody>
        </p:sp>
        <p:sp>
          <p:nvSpPr>
            <p:cNvPr id="32" name="Triángulo isósceles 31">
              <a:extLst>
                <a:ext uri="{FF2B5EF4-FFF2-40B4-BE49-F238E27FC236}">
                  <a16:creationId xmlns:a16="http://schemas.microsoft.com/office/drawing/2014/main" id="{F1709D13-0E4F-4901-141B-7E97A542C80D}"/>
                </a:ext>
              </a:extLst>
            </p:cNvPr>
            <p:cNvSpPr/>
            <p:nvPr/>
          </p:nvSpPr>
          <p:spPr>
            <a:xfrm rot="10800000">
              <a:off x="7145455" y="5947543"/>
              <a:ext cx="182132" cy="138179"/>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chemeClr val="tx1"/>
                </a:solidFill>
                <a:effectLst/>
                <a:uLnTx/>
                <a:uFillTx/>
                <a:latin typeface="Barlow" panose="00000500000000000000" pitchFamily="2" charset="0"/>
              </a:endParaRPr>
            </a:p>
          </p:txBody>
        </p:sp>
      </p:grpSp>
    </p:spTree>
    <p:extLst>
      <p:ext uri="{BB962C8B-B14F-4D97-AF65-F5344CB8AC3E}">
        <p14:creationId xmlns:p14="http://schemas.microsoft.com/office/powerpoint/2010/main" val="2876966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C7C86-B7F4-B05B-244F-F9AD06715B86}"/>
            </a:ext>
          </a:extLst>
        </p:cNvPr>
        <p:cNvGrpSpPr/>
        <p:nvPr/>
      </p:nvGrpSpPr>
      <p:grpSpPr>
        <a:xfrm>
          <a:off x="0" y="0"/>
          <a:ext cx="0" cy="0"/>
          <a:chOff x="0" y="0"/>
          <a:chExt cx="0" cy="0"/>
        </a:xfrm>
      </p:grpSpPr>
      <p:graphicFrame>
        <p:nvGraphicFramePr>
          <p:cNvPr id="18" name="Chart 59">
            <a:extLst>
              <a:ext uri="{FF2B5EF4-FFF2-40B4-BE49-F238E27FC236}">
                <a16:creationId xmlns:a16="http://schemas.microsoft.com/office/drawing/2014/main" id="{B6C00098-F467-DF6E-6524-68162741D744}"/>
              </a:ext>
            </a:extLst>
          </p:cNvPr>
          <p:cNvGraphicFramePr>
            <a:graphicFrameLocks/>
          </p:cNvGraphicFramePr>
          <p:nvPr>
            <p:extLst>
              <p:ext uri="{D42A27DB-BD31-4B8C-83A1-F6EECF244321}">
                <p14:modId xmlns:p14="http://schemas.microsoft.com/office/powerpoint/2010/main" val="449625789"/>
              </p:ext>
            </p:extLst>
          </p:nvPr>
        </p:nvGraphicFramePr>
        <p:xfrm>
          <a:off x="7119692" y="960167"/>
          <a:ext cx="5052909" cy="4954161"/>
        </p:xfrm>
        <a:graphic>
          <a:graphicData uri="http://schemas.openxmlformats.org/drawingml/2006/chart">
            <c:chart xmlns:c="http://schemas.openxmlformats.org/drawingml/2006/chart" xmlns:r="http://schemas.openxmlformats.org/officeDocument/2006/relationships" r:id="rId2"/>
          </a:graphicData>
        </a:graphic>
      </p:graphicFrame>
      <p:sp>
        <p:nvSpPr>
          <p:cNvPr id="21" name="CuadroTexto 20">
            <a:extLst>
              <a:ext uri="{FF2B5EF4-FFF2-40B4-BE49-F238E27FC236}">
                <a16:creationId xmlns:a16="http://schemas.microsoft.com/office/drawing/2014/main" id="{AEDA22C3-6533-6D5D-386C-FDBCB72AEA13}"/>
              </a:ext>
            </a:extLst>
          </p:cNvPr>
          <p:cNvSpPr txBox="1"/>
          <p:nvPr/>
        </p:nvSpPr>
        <p:spPr>
          <a:xfrm>
            <a:off x="260747" y="304820"/>
            <a:ext cx="11408180" cy="830997"/>
          </a:xfrm>
          <a:prstGeom prst="rect">
            <a:avLst/>
          </a:prstGeom>
          <a:noFill/>
        </p:spPr>
        <p:txBody>
          <a:bodyPr wrap="square" rtlCol="0">
            <a:spAutoFit/>
          </a:bodyPr>
          <a:lstStyle/>
          <a:p>
            <a:r>
              <a:rPr lang="es-CL" sz="2400" dirty="0">
                <a:latin typeface="Barlow Semi Condensed" panose="00000506000000000000" pitchFamily="2" charset="0"/>
              </a:rPr>
              <a:t>Aunque sólo un 22% confía en la labor de las instituciones que combaten la corrupción, aumentó la confianza en estas en el último año</a:t>
            </a:r>
          </a:p>
        </p:txBody>
      </p:sp>
      <p:sp>
        <p:nvSpPr>
          <p:cNvPr id="17" name="Espace réservé du numéro de diapositive 3">
            <a:extLst>
              <a:ext uri="{FF2B5EF4-FFF2-40B4-BE49-F238E27FC236}">
                <a16:creationId xmlns:a16="http://schemas.microsoft.com/office/drawing/2014/main" id="{2FA34121-C976-0E68-C286-93D19F1296D3}"/>
              </a:ext>
            </a:extLst>
          </p:cNvPr>
          <p:cNvSpPr>
            <a:spLocks noGrp="1"/>
          </p:cNvSpPr>
          <p:nvPr>
            <p:ph type="sldNum" sz="quarter" idx="18"/>
          </p:nvPr>
        </p:nvSpPr>
        <p:spPr>
          <a:xfrm>
            <a:off x="119336" y="6500389"/>
            <a:ext cx="360037" cy="365125"/>
          </a:xfrm>
        </p:spPr>
        <p:txBody>
          <a:bodyPr/>
          <a:lstStyle/>
          <a:p>
            <a:fld id="{D61AABEC-672F-4B68-B914-690DA978312C}" type="slidenum">
              <a:rPr lang="en-GB" smtClean="0"/>
              <a:pPr/>
              <a:t>10</a:t>
            </a:fld>
            <a:r>
              <a:rPr lang="en-GB" dirty="0"/>
              <a:t> ‒ </a:t>
            </a:r>
          </a:p>
        </p:txBody>
      </p:sp>
      <p:sp>
        <p:nvSpPr>
          <p:cNvPr id="2" name="CuadroTexto 1">
            <a:extLst>
              <a:ext uri="{FF2B5EF4-FFF2-40B4-BE49-F238E27FC236}">
                <a16:creationId xmlns:a16="http://schemas.microsoft.com/office/drawing/2014/main" id="{38DF9465-2B63-51D3-CE3E-F62127293048}"/>
              </a:ext>
            </a:extLst>
          </p:cNvPr>
          <p:cNvSpPr txBox="1"/>
          <p:nvPr/>
        </p:nvSpPr>
        <p:spPr>
          <a:xfrm>
            <a:off x="9338092" y="1357484"/>
            <a:ext cx="1064835" cy="253916"/>
          </a:xfrm>
          <a:prstGeom prst="rect">
            <a:avLst/>
          </a:prstGeom>
          <a:noFill/>
        </p:spPr>
        <p:txBody>
          <a:bodyPr wrap="square" rtlCol="0">
            <a:spAutoFit/>
          </a:bodyPr>
          <a:lstStyle/>
          <a:p>
            <a:r>
              <a:rPr lang="es-ES" sz="1050" dirty="0">
                <a:latin typeface="Barlow Semi Condensed" panose="00000506000000000000" pitchFamily="2" charset="0"/>
              </a:rPr>
              <a:t>Desconfía  (1+2)</a:t>
            </a:r>
            <a:endParaRPr lang="es-CL" sz="1050" dirty="0">
              <a:latin typeface="Barlow Semi Condensed" panose="00000506000000000000" pitchFamily="2" charset="0"/>
            </a:endParaRPr>
          </a:p>
        </p:txBody>
      </p:sp>
      <p:sp>
        <p:nvSpPr>
          <p:cNvPr id="4" name="Rectángulo 3">
            <a:extLst>
              <a:ext uri="{FF2B5EF4-FFF2-40B4-BE49-F238E27FC236}">
                <a16:creationId xmlns:a16="http://schemas.microsoft.com/office/drawing/2014/main" id="{FEF44422-2F89-ED22-D4AE-ACC8CBEAFB1B}"/>
              </a:ext>
            </a:extLst>
          </p:cNvPr>
          <p:cNvSpPr/>
          <p:nvPr/>
        </p:nvSpPr>
        <p:spPr>
          <a:xfrm>
            <a:off x="252482" y="1301575"/>
            <a:ext cx="5691187" cy="626197"/>
          </a:xfrm>
          <a:prstGeom prst="rect">
            <a:avLst/>
          </a:prstGeom>
          <a:noFill/>
        </p:spPr>
        <p:txBody>
          <a:bodyPr vert="horz" wrap="square" lIns="108000" tIns="45720" rIns="108000" bIns="0" rtlCol="0">
            <a:spAutoFit/>
          </a:bodyPr>
          <a:lstStyle/>
          <a:p>
            <a:pPr marR="31115" lvl="0" algn="just">
              <a:buSzPts val="1000"/>
            </a:pPr>
            <a:r>
              <a:rPr lang="es-MX" sz="1400" dirty="0">
                <a:latin typeface="Barlow Semi Condensed" panose="00000506000000000000" pitchFamily="2" charset="0"/>
              </a:rPr>
              <a:t>De 1 a 5, donde 1 es “Nada” y 5 es “Mucho”, ¿cuánto confía usted en la labor de las instituciones chilenas encargadas de combatir la corrupción?</a:t>
            </a:r>
          </a:p>
          <a:p>
            <a:pPr marR="31115" lvl="0">
              <a:lnSpc>
                <a:spcPct val="107000"/>
              </a:lnSpc>
              <a:buSzPts val="1000"/>
            </a:pPr>
            <a:r>
              <a:rPr lang="es-MX" sz="1000" dirty="0">
                <a:latin typeface="Barlow Semi Condensed" panose="00000506000000000000" pitchFamily="2" charset="0"/>
              </a:rPr>
              <a:t>Base: 1.000 casos, total muestra</a:t>
            </a:r>
            <a:endParaRPr lang="es-ES" sz="1000" dirty="0">
              <a:latin typeface="Barlow Semi Condensed" panose="00000506000000000000" pitchFamily="2" charset="0"/>
            </a:endParaRPr>
          </a:p>
        </p:txBody>
      </p:sp>
      <p:graphicFrame>
        <p:nvGraphicFramePr>
          <p:cNvPr id="6" name="Chart 13">
            <a:extLst>
              <a:ext uri="{FF2B5EF4-FFF2-40B4-BE49-F238E27FC236}">
                <a16:creationId xmlns:a16="http://schemas.microsoft.com/office/drawing/2014/main" id="{F037B60E-82BF-C51F-0406-412D6EBBB7D6}"/>
              </a:ext>
            </a:extLst>
          </p:cNvPr>
          <p:cNvGraphicFramePr>
            <a:graphicFrameLocks/>
          </p:cNvGraphicFramePr>
          <p:nvPr>
            <p:extLst>
              <p:ext uri="{D42A27DB-BD31-4B8C-83A1-F6EECF244321}">
                <p14:modId xmlns:p14="http://schemas.microsoft.com/office/powerpoint/2010/main" val="2435692666"/>
              </p:ext>
            </p:extLst>
          </p:nvPr>
        </p:nvGraphicFramePr>
        <p:xfrm>
          <a:off x="428748" y="2791699"/>
          <a:ext cx="5863799" cy="2611086"/>
        </p:xfrm>
        <a:graphic>
          <a:graphicData uri="http://schemas.openxmlformats.org/drawingml/2006/chart">
            <c:chart xmlns:c="http://schemas.openxmlformats.org/drawingml/2006/chart" xmlns:r="http://schemas.openxmlformats.org/officeDocument/2006/relationships" r:id="rId3"/>
          </a:graphicData>
        </a:graphic>
      </p:graphicFrame>
      <p:sp>
        <p:nvSpPr>
          <p:cNvPr id="8" name="Cerrar llave 7">
            <a:extLst>
              <a:ext uri="{FF2B5EF4-FFF2-40B4-BE49-F238E27FC236}">
                <a16:creationId xmlns:a16="http://schemas.microsoft.com/office/drawing/2014/main" id="{3B7EFA52-DEA4-8BCB-282C-9DFB111E34F1}"/>
              </a:ext>
            </a:extLst>
          </p:cNvPr>
          <p:cNvSpPr/>
          <p:nvPr/>
        </p:nvSpPr>
        <p:spPr>
          <a:xfrm rot="16200000">
            <a:off x="5046452" y="2679154"/>
            <a:ext cx="225546" cy="1583452"/>
          </a:xfrm>
          <a:prstGeom prst="rightBrace">
            <a:avLst/>
          </a:prstGeom>
          <a:ln w="19050">
            <a:solidFill>
              <a:srgbClr val="31849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a:latin typeface="Barlow Semi Condensed" panose="00000506000000000000" pitchFamily="2" charset="0"/>
            </a:endParaRPr>
          </a:p>
        </p:txBody>
      </p:sp>
      <p:sp>
        <p:nvSpPr>
          <p:cNvPr id="9" name="CuadroTexto 8">
            <a:extLst>
              <a:ext uri="{FF2B5EF4-FFF2-40B4-BE49-F238E27FC236}">
                <a16:creationId xmlns:a16="http://schemas.microsoft.com/office/drawing/2014/main" id="{04FA69FC-71D7-6DDC-63AA-12DF34A8ECF8}"/>
              </a:ext>
            </a:extLst>
          </p:cNvPr>
          <p:cNvSpPr txBox="1"/>
          <p:nvPr/>
        </p:nvSpPr>
        <p:spPr>
          <a:xfrm>
            <a:off x="4606550" y="2565693"/>
            <a:ext cx="1218894" cy="523220"/>
          </a:xfrm>
          <a:prstGeom prst="rect">
            <a:avLst/>
          </a:prstGeom>
          <a:noFill/>
        </p:spPr>
        <p:txBody>
          <a:bodyPr wrap="square" rtlCol="0">
            <a:spAutoFit/>
          </a:bodyPr>
          <a:lstStyle/>
          <a:p>
            <a:pPr algn="ctr"/>
            <a:r>
              <a:rPr lang="es-MX" sz="2800" b="1" dirty="0">
                <a:solidFill>
                  <a:srgbClr val="31849B"/>
                </a:solidFill>
                <a:latin typeface="Barlow Semi Condensed" panose="00000506000000000000" pitchFamily="2" charset="0"/>
              </a:rPr>
              <a:t>22</a:t>
            </a:r>
            <a:r>
              <a:rPr lang="es-MX" sz="1200" b="1" dirty="0">
                <a:solidFill>
                  <a:srgbClr val="31849B"/>
                </a:solidFill>
                <a:latin typeface="Barlow Semi Condensed" panose="00000506000000000000" pitchFamily="2" charset="0"/>
              </a:rPr>
              <a:t>% </a:t>
            </a:r>
          </a:p>
        </p:txBody>
      </p:sp>
      <p:sp>
        <p:nvSpPr>
          <p:cNvPr id="10" name="CuadroTexto 9">
            <a:extLst>
              <a:ext uri="{FF2B5EF4-FFF2-40B4-BE49-F238E27FC236}">
                <a16:creationId xmlns:a16="http://schemas.microsoft.com/office/drawing/2014/main" id="{05648BE8-57CD-0E4D-A5E4-8EEFFF939F5A}"/>
              </a:ext>
            </a:extLst>
          </p:cNvPr>
          <p:cNvSpPr txBox="1"/>
          <p:nvPr/>
        </p:nvSpPr>
        <p:spPr>
          <a:xfrm>
            <a:off x="4622685" y="2996936"/>
            <a:ext cx="1105400" cy="338554"/>
          </a:xfrm>
          <a:prstGeom prst="rect">
            <a:avLst/>
          </a:prstGeom>
          <a:noFill/>
        </p:spPr>
        <p:txBody>
          <a:bodyPr wrap="square">
            <a:spAutoFit/>
          </a:bodyPr>
          <a:lstStyle/>
          <a:p>
            <a:pPr algn="ctr"/>
            <a:r>
              <a:rPr lang="es-MX" sz="1600" dirty="0">
                <a:solidFill>
                  <a:schemeClr val="tx2">
                    <a:lumMod val="75000"/>
                  </a:schemeClr>
                </a:solidFill>
                <a:latin typeface="Barlow Semi Condensed" panose="00000506000000000000" pitchFamily="2" charset="0"/>
              </a:rPr>
              <a:t>CONFÍA</a:t>
            </a:r>
            <a:endParaRPr lang="es-CL" sz="1600" dirty="0">
              <a:solidFill>
                <a:schemeClr val="tx2">
                  <a:lumMod val="75000"/>
                </a:schemeClr>
              </a:solidFill>
              <a:latin typeface="Barlow Semi Condensed" panose="00000506000000000000" pitchFamily="2" charset="0"/>
            </a:endParaRPr>
          </a:p>
        </p:txBody>
      </p:sp>
      <p:sp>
        <p:nvSpPr>
          <p:cNvPr id="12" name="Cerrar llave 11">
            <a:extLst>
              <a:ext uri="{FF2B5EF4-FFF2-40B4-BE49-F238E27FC236}">
                <a16:creationId xmlns:a16="http://schemas.microsoft.com/office/drawing/2014/main" id="{E78EDB7E-BB02-E7AB-9558-8BD163E40B91}"/>
              </a:ext>
            </a:extLst>
          </p:cNvPr>
          <p:cNvSpPr/>
          <p:nvPr/>
        </p:nvSpPr>
        <p:spPr>
          <a:xfrm rot="16200000">
            <a:off x="2304706" y="2183048"/>
            <a:ext cx="124894" cy="1632517"/>
          </a:xfrm>
          <a:prstGeom prst="rightBrac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a:solidFill>
                <a:schemeClr val="tx1">
                  <a:lumMod val="50000"/>
                  <a:lumOff val="50000"/>
                </a:schemeClr>
              </a:solidFill>
              <a:latin typeface="Barlow Semi Condensed" panose="00000506000000000000" pitchFamily="2" charset="0"/>
            </a:endParaRPr>
          </a:p>
        </p:txBody>
      </p:sp>
      <p:sp>
        <p:nvSpPr>
          <p:cNvPr id="13" name="CuadroTexto 12">
            <a:extLst>
              <a:ext uri="{FF2B5EF4-FFF2-40B4-BE49-F238E27FC236}">
                <a16:creationId xmlns:a16="http://schemas.microsoft.com/office/drawing/2014/main" id="{85410CC1-3B61-F62A-9093-DCBB05576807}"/>
              </a:ext>
            </a:extLst>
          </p:cNvPr>
          <p:cNvSpPr txBox="1"/>
          <p:nvPr/>
        </p:nvSpPr>
        <p:spPr>
          <a:xfrm>
            <a:off x="1746296" y="2238677"/>
            <a:ext cx="1256879" cy="523220"/>
          </a:xfrm>
          <a:prstGeom prst="rect">
            <a:avLst/>
          </a:prstGeom>
          <a:noFill/>
        </p:spPr>
        <p:txBody>
          <a:bodyPr wrap="square" rtlCol="0">
            <a:spAutoFit/>
          </a:bodyPr>
          <a:lstStyle/>
          <a:p>
            <a:pPr algn="ctr"/>
            <a:r>
              <a:rPr lang="es-MX" sz="2800" b="1" dirty="0">
                <a:solidFill>
                  <a:schemeClr val="tx1">
                    <a:lumMod val="50000"/>
                    <a:lumOff val="50000"/>
                  </a:schemeClr>
                </a:solidFill>
                <a:latin typeface="Barlow Semi Condensed" panose="00000506000000000000" pitchFamily="2" charset="0"/>
              </a:rPr>
              <a:t>44</a:t>
            </a:r>
            <a:r>
              <a:rPr lang="es-MX" sz="1200" b="1" dirty="0">
                <a:solidFill>
                  <a:schemeClr val="tx1">
                    <a:lumMod val="50000"/>
                    <a:lumOff val="50000"/>
                  </a:schemeClr>
                </a:solidFill>
                <a:latin typeface="Barlow Semi Condensed" panose="00000506000000000000" pitchFamily="2" charset="0"/>
              </a:rPr>
              <a:t>% </a:t>
            </a:r>
          </a:p>
        </p:txBody>
      </p:sp>
      <p:sp>
        <p:nvSpPr>
          <p:cNvPr id="15" name="CuadroTexto 14">
            <a:extLst>
              <a:ext uri="{FF2B5EF4-FFF2-40B4-BE49-F238E27FC236}">
                <a16:creationId xmlns:a16="http://schemas.microsoft.com/office/drawing/2014/main" id="{E960BA2E-B1E2-5320-7984-80F014BD9099}"/>
              </a:ext>
            </a:extLst>
          </p:cNvPr>
          <p:cNvSpPr txBox="1"/>
          <p:nvPr/>
        </p:nvSpPr>
        <p:spPr>
          <a:xfrm>
            <a:off x="1590576" y="2653511"/>
            <a:ext cx="1564070" cy="338554"/>
          </a:xfrm>
          <a:prstGeom prst="rect">
            <a:avLst/>
          </a:prstGeom>
          <a:noFill/>
        </p:spPr>
        <p:txBody>
          <a:bodyPr wrap="square">
            <a:spAutoFit/>
          </a:bodyPr>
          <a:lstStyle/>
          <a:p>
            <a:pPr algn="ctr"/>
            <a:r>
              <a:rPr lang="es-MX" sz="1600" dirty="0">
                <a:solidFill>
                  <a:schemeClr val="tx1">
                    <a:lumMod val="50000"/>
                    <a:lumOff val="50000"/>
                  </a:schemeClr>
                </a:solidFill>
                <a:latin typeface="Barlow Semi Condensed" panose="00000506000000000000" pitchFamily="2" charset="0"/>
              </a:rPr>
              <a:t>DESCONFÍA</a:t>
            </a:r>
            <a:endParaRPr lang="es-CL" sz="1600" dirty="0">
              <a:solidFill>
                <a:schemeClr val="tx1">
                  <a:lumMod val="50000"/>
                  <a:lumOff val="50000"/>
                </a:schemeClr>
              </a:solidFill>
              <a:latin typeface="Barlow Semi Condensed" panose="00000506000000000000" pitchFamily="2" charset="0"/>
            </a:endParaRPr>
          </a:p>
        </p:txBody>
      </p:sp>
      <p:sp>
        <p:nvSpPr>
          <p:cNvPr id="19" name="CuadroTexto 1">
            <a:extLst>
              <a:ext uri="{FF2B5EF4-FFF2-40B4-BE49-F238E27FC236}">
                <a16:creationId xmlns:a16="http://schemas.microsoft.com/office/drawing/2014/main" id="{C06C327B-53C4-30D8-AFE3-853590EC3F61}"/>
              </a:ext>
            </a:extLst>
          </p:cNvPr>
          <p:cNvSpPr txBox="1"/>
          <p:nvPr/>
        </p:nvSpPr>
        <p:spPr>
          <a:xfrm>
            <a:off x="7102701" y="1995532"/>
            <a:ext cx="721666" cy="215307"/>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000" b="1" u="none" strike="noStrike" kern="1200" cap="none" spc="0" normalizeH="0" baseline="0" noProof="0" dirty="0">
                <a:ln>
                  <a:noFill/>
                </a:ln>
                <a:effectLst/>
                <a:uLnTx/>
                <a:uFillTx/>
                <a:latin typeface="Barlow Semi Condensed" panose="00000506000000000000" pitchFamily="2" charset="0"/>
              </a:rPr>
              <a:t>Sexo</a:t>
            </a:r>
          </a:p>
        </p:txBody>
      </p:sp>
      <p:sp>
        <p:nvSpPr>
          <p:cNvPr id="20" name="CuadroTexto 1">
            <a:extLst>
              <a:ext uri="{FF2B5EF4-FFF2-40B4-BE49-F238E27FC236}">
                <a16:creationId xmlns:a16="http://schemas.microsoft.com/office/drawing/2014/main" id="{11C72C4E-DA10-7AE0-1808-DC5F81F3B0BA}"/>
              </a:ext>
            </a:extLst>
          </p:cNvPr>
          <p:cNvSpPr txBox="1"/>
          <p:nvPr/>
        </p:nvSpPr>
        <p:spPr>
          <a:xfrm>
            <a:off x="7102701" y="2626969"/>
            <a:ext cx="721666" cy="330073"/>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000" b="1" u="none" strike="noStrike" kern="1200" cap="none" spc="0" normalizeH="0" baseline="0" noProof="0" dirty="0">
                <a:ln>
                  <a:noFill/>
                </a:ln>
                <a:effectLst/>
                <a:uLnTx/>
                <a:uFillTx/>
                <a:latin typeface="Barlow Semi Condensed" panose="00000506000000000000" pitchFamily="2" charset="0"/>
              </a:rPr>
              <a:t>Tramo etario</a:t>
            </a:r>
          </a:p>
        </p:txBody>
      </p:sp>
      <p:sp>
        <p:nvSpPr>
          <p:cNvPr id="22" name="CuadroTexto 1">
            <a:extLst>
              <a:ext uri="{FF2B5EF4-FFF2-40B4-BE49-F238E27FC236}">
                <a16:creationId xmlns:a16="http://schemas.microsoft.com/office/drawing/2014/main" id="{6251E356-91C6-1726-CB9F-6D7D1071BF40}"/>
              </a:ext>
            </a:extLst>
          </p:cNvPr>
          <p:cNvSpPr txBox="1"/>
          <p:nvPr/>
        </p:nvSpPr>
        <p:spPr>
          <a:xfrm>
            <a:off x="7102701" y="3534081"/>
            <a:ext cx="935624" cy="184085"/>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000" b="1" u="none" strike="noStrike" kern="1200" cap="none" spc="0" normalizeH="0" baseline="0" noProof="0" dirty="0">
                <a:ln>
                  <a:noFill/>
                </a:ln>
                <a:effectLst/>
                <a:uLnTx/>
                <a:uFillTx/>
                <a:latin typeface="Barlow Semi Condensed" panose="00000506000000000000" pitchFamily="2" charset="0"/>
              </a:rPr>
              <a:t>GSE</a:t>
            </a:r>
          </a:p>
        </p:txBody>
      </p:sp>
      <p:sp>
        <p:nvSpPr>
          <p:cNvPr id="23" name="CuadroTexto 1">
            <a:extLst>
              <a:ext uri="{FF2B5EF4-FFF2-40B4-BE49-F238E27FC236}">
                <a16:creationId xmlns:a16="http://schemas.microsoft.com/office/drawing/2014/main" id="{7F77D83F-7946-925A-DEF5-16BC4446A27E}"/>
              </a:ext>
            </a:extLst>
          </p:cNvPr>
          <p:cNvSpPr txBox="1"/>
          <p:nvPr/>
        </p:nvSpPr>
        <p:spPr>
          <a:xfrm>
            <a:off x="7102701" y="4027460"/>
            <a:ext cx="935624" cy="354202"/>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000" b="1" u="none" strike="noStrike" kern="1200" cap="none" spc="0" normalizeH="0" baseline="0" noProof="0" dirty="0">
                <a:ln>
                  <a:noFill/>
                </a:ln>
                <a:effectLst/>
                <a:uLnTx/>
                <a:uFillTx/>
                <a:latin typeface="Barlow Semi Condensed" panose="00000506000000000000" pitchFamily="2" charset="0"/>
              </a:rPr>
              <a:t>Zona</a:t>
            </a:r>
          </a:p>
        </p:txBody>
      </p:sp>
      <p:cxnSp>
        <p:nvCxnSpPr>
          <p:cNvPr id="24" name="Conector recto 23">
            <a:extLst>
              <a:ext uri="{FF2B5EF4-FFF2-40B4-BE49-F238E27FC236}">
                <a16:creationId xmlns:a16="http://schemas.microsoft.com/office/drawing/2014/main" id="{65BA2C3F-DA38-2E0A-B3B0-0963807DE216}"/>
              </a:ext>
            </a:extLst>
          </p:cNvPr>
          <p:cNvCxnSpPr>
            <a:cxnSpLocks/>
          </p:cNvCxnSpPr>
          <p:nvPr/>
        </p:nvCxnSpPr>
        <p:spPr>
          <a:xfrm>
            <a:off x="7188923" y="1992445"/>
            <a:ext cx="4435417"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 name="Conector recto 24">
            <a:extLst>
              <a:ext uri="{FF2B5EF4-FFF2-40B4-BE49-F238E27FC236}">
                <a16:creationId xmlns:a16="http://schemas.microsoft.com/office/drawing/2014/main" id="{D4EE6B53-C694-5AC5-71C8-E6F5991DE726}"/>
              </a:ext>
            </a:extLst>
          </p:cNvPr>
          <p:cNvCxnSpPr>
            <a:cxnSpLocks/>
          </p:cNvCxnSpPr>
          <p:nvPr/>
        </p:nvCxnSpPr>
        <p:spPr>
          <a:xfrm>
            <a:off x="7119693" y="2563675"/>
            <a:ext cx="4504647"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Conector recto 25">
            <a:extLst>
              <a:ext uri="{FF2B5EF4-FFF2-40B4-BE49-F238E27FC236}">
                <a16:creationId xmlns:a16="http://schemas.microsoft.com/office/drawing/2014/main" id="{60C0B5C5-2F9F-1306-270D-E70C8A76A51F}"/>
              </a:ext>
            </a:extLst>
          </p:cNvPr>
          <p:cNvCxnSpPr>
            <a:cxnSpLocks/>
          </p:cNvCxnSpPr>
          <p:nvPr/>
        </p:nvCxnSpPr>
        <p:spPr>
          <a:xfrm>
            <a:off x="7211326" y="3449448"/>
            <a:ext cx="4428955"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Conector recto 26">
            <a:extLst>
              <a:ext uri="{FF2B5EF4-FFF2-40B4-BE49-F238E27FC236}">
                <a16:creationId xmlns:a16="http://schemas.microsoft.com/office/drawing/2014/main" id="{CB21326F-0C54-ABF1-2931-43B9CB7FFEBB}"/>
              </a:ext>
            </a:extLst>
          </p:cNvPr>
          <p:cNvCxnSpPr>
            <a:cxnSpLocks/>
          </p:cNvCxnSpPr>
          <p:nvPr/>
        </p:nvCxnSpPr>
        <p:spPr>
          <a:xfrm>
            <a:off x="7287492" y="4042435"/>
            <a:ext cx="4377122"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4" name="Rectángulo 33">
            <a:extLst>
              <a:ext uri="{FF2B5EF4-FFF2-40B4-BE49-F238E27FC236}">
                <a16:creationId xmlns:a16="http://schemas.microsoft.com/office/drawing/2014/main" id="{57CC8672-9458-70FC-7B3B-178F114FA7A8}"/>
              </a:ext>
            </a:extLst>
          </p:cNvPr>
          <p:cNvSpPr/>
          <p:nvPr/>
        </p:nvSpPr>
        <p:spPr>
          <a:xfrm>
            <a:off x="6996714" y="1301574"/>
            <a:ext cx="4782910" cy="4612753"/>
          </a:xfrm>
          <a:prstGeom prst="rect">
            <a:avLst/>
          </a:prstGeom>
          <a:noFill/>
          <a:ln>
            <a:solidFill>
              <a:srgbClr val="3184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panose="00000500000000000000" pitchFamily="2" charset="0"/>
            </a:endParaRPr>
          </a:p>
        </p:txBody>
      </p:sp>
      <p:cxnSp>
        <p:nvCxnSpPr>
          <p:cNvPr id="36" name="Conector recto 35">
            <a:extLst>
              <a:ext uri="{FF2B5EF4-FFF2-40B4-BE49-F238E27FC236}">
                <a16:creationId xmlns:a16="http://schemas.microsoft.com/office/drawing/2014/main" id="{536601A4-2B39-E607-51F9-A97B7122819D}"/>
              </a:ext>
            </a:extLst>
          </p:cNvPr>
          <p:cNvCxnSpPr>
            <a:cxnSpLocks/>
          </p:cNvCxnSpPr>
          <p:nvPr/>
        </p:nvCxnSpPr>
        <p:spPr>
          <a:xfrm>
            <a:off x="7274522" y="4642307"/>
            <a:ext cx="4377122"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7" name="CuadroTexto 1">
            <a:extLst>
              <a:ext uri="{FF2B5EF4-FFF2-40B4-BE49-F238E27FC236}">
                <a16:creationId xmlns:a16="http://schemas.microsoft.com/office/drawing/2014/main" id="{E1741A40-C19B-1820-BA60-85BA8C9D7DB6}"/>
              </a:ext>
            </a:extLst>
          </p:cNvPr>
          <p:cNvSpPr txBox="1"/>
          <p:nvPr/>
        </p:nvSpPr>
        <p:spPr>
          <a:xfrm>
            <a:off x="7109186" y="4666245"/>
            <a:ext cx="935624" cy="354202"/>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sz="1000" b="1" dirty="0">
                <a:latin typeface="Barlow Semi Condensed" panose="00000506000000000000" pitchFamily="2" charset="0"/>
              </a:rPr>
              <a:t>Posición Política</a:t>
            </a:r>
            <a:endParaRPr kumimoji="0" lang="es-CL" sz="1000" b="1" u="none" strike="noStrike" kern="1200" cap="none" spc="0" normalizeH="0" baseline="0" noProof="0" dirty="0">
              <a:ln>
                <a:noFill/>
              </a:ln>
              <a:effectLst/>
              <a:uLnTx/>
              <a:uFillTx/>
              <a:latin typeface="Barlow Semi Condensed" panose="00000506000000000000" pitchFamily="2" charset="0"/>
            </a:endParaRPr>
          </a:p>
        </p:txBody>
      </p:sp>
      <p:sp>
        <p:nvSpPr>
          <p:cNvPr id="38" name="Rectángulo 37">
            <a:extLst>
              <a:ext uri="{FF2B5EF4-FFF2-40B4-BE49-F238E27FC236}">
                <a16:creationId xmlns:a16="http://schemas.microsoft.com/office/drawing/2014/main" id="{C4FF1EB6-B850-4058-6DBC-55E839B61E25}"/>
              </a:ext>
            </a:extLst>
          </p:cNvPr>
          <p:cNvSpPr/>
          <p:nvPr/>
        </p:nvSpPr>
        <p:spPr>
          <a:xfrm>
            <a:off x="10519473" y="1409739"/>
            <a:ext cx="178248" cy="168564"/>
          </a:xfrm>
          <a:prstGeom prst="rect">
            <a:avLst/>
          </a:prstGeom>
          <a:solidFill>
            <a:srgbClr val="3184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latin typeface="Barlow Semi Condensed" panose="00000506000000000000" pitchFamily="2" charset="0"/>
            </a:endParaRPr>
          </a:p>
        </p:txBody>
      </p:sp>
      <p:sp>
        <p:nvSpPr>
          <p:cNvPr id="39" name="CuadroTexto 38">
            <a:extLst>
              <a:ext uri="{FF2B5EF4-FFF2-40B4-BE49-F238E27FC236}">
                <a16:creationId xmlns:a16="http://schemas.microsoft.com/office/drawing/2014/main" id="{38716B14-8B40-F7B6-8A7D-721EBDEFD7C0}"/>
              </a:ext>
            </a:extLst>
          </p:cNvPr>
          <p:cNvSpPr txBox="1"/>
          <p:nvPr/>
        </p:nvSpPr>
        <p:spPr>
          <a:xfrm>
            <a:off x="10635775" y="1357483"/>
            <a:ext cx="1028840" cy="253916"/>
          </a:xfrm>
          <a:prstGeom prst="rect">
            <a:avLst/>
          </a:prstGeom>
          <a:noFill/>
        </p:spPr>
        <p:txBody>
          <a:bodyPr wrap="square" rtlCol="0">
            <a:spAutoFit/>
          </a:bodyPr>
          <a:lstStyle/>
          <a:p>
            <a:r>
              <a:rPr lang="es-ES" sz="1050" dirty="0">
                <a:latin typeface="Barlow Semi Condensed" panose="00000506000000000000" pitchFamily="2" charset="0"/>
              </a:rPr>
              <a:t>Confía  (4+5)</a:t>
            </a:r>
            <a:endParaRPr lang="es-CL" sz="1050" dirty="0">
              <a:latin typeface="Barlow Semi Condensed" panose="00000506000000000000" pitchFamily="2" charset="0"/>
            </a:endParaRPr>
          </a:p>
        </p:txBody>
      </p:sp>
      <p:sp>
        <p:nvSpPr>
          <p:cNvPr id="40" name="Rectángulo 39">
            <a:extLst>
              <a:ext uri="{FF2B5EF4-FFF2-40B4-BE49-F238E27FC236}">
                <a16:creationId xmlns:a16="http://schemas.microsoft.com/office/drawing/2014/main" id="{FE009823-9E5E-486D-E303-9804C24FB940}"/>
              </a:ext>
            </a:extLst>
          </p:cNvPr>
          <p:cNvSpPr/>
          <p:nvPr/>
        </p:nvSpPr>
        <p:spPr>
          <a:xfrm>
            <a:off x="9213633" y="1409739"/>
            <a:ext cx="178248" cy="16856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latin typeface="Barlow Semi Condensed" panose="00000506000000000000" pitchFamily="2" charset="0"/>
            </a:endParaRPr>
          </a:p>
        </p:txBody>
      </p:sp>
      <p:grpSp>
        <p:nvGrpSpPr>
          <p:cNvPr id="43" name="Grupo 42">
            <a:extLst>
              <a:ext uri="{FF2B5EF4-FFF2-40B4-BE49-F238E27FC236}">
                <a16:creationId xmlns:a16="http://schemas.microsoft.com/office/drawing/2014/main" id="{B527A100-3232-4AE9-BF61-CAE0E4508FF4}"/>
              </a:ext>
            </a:extLst>
          </p:cNvPr>
          <p:cNvGrpSpPr/>
          <p:nvPr/>
        </p:nvGrpSpPr>
        <p:grpSpPr>
          <a:xfrm>
            <a:off x="7016715" y="5941184"/>
            <a:ext cx="4010081" cy="230832"/>
            <a:chOff x="6969516" y="6262324"/>
            <a:chExt cx="4010081" cy="230832"/>
          </a:xfrm>
        </p:grpSpPr>
        <p:sp>
          <p:nvSpPr>
            <p:cNvPr id="44" name="Triángulo isósceles 43">
              <a:extLst>
                <a:ext uri="{FF2B5EF4-FFF2-40B4-BE49-F238E27FC236}">
                  <a16:creationId xmlns:a16="http://schemas.microsoft.com/office/drawing/2014/main" id="{2CCB533C-A037-CDF6-5A68-0CAD69105EF5}"/>
                </a:ext>
              </a:extLst>
            </p:cNvPr>
            <p:cNvSpPr/>
            <p:nvPr/>
          </p:nvSpPr>
          <p:spPr>
            <a:xfrm>
              <a:off x="6969516" y="6308649"/>
              <a:ext cx="182132" cy="138179"/>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chemeClr val="tx1"/>
                </a:solidFill>
                <a:effectLst/>
                <a:uLnTx/>
                <a:uFillTx/>
                <a:latin typeface="Barlow" panose="00000500000000000000" pitchFamily="2" charset="0"/>
              </a:endParaRPr>
            </a:p>
          </p:txBody>
        </p:sp>
        <p:sp>
          <p:nvSpPr>
            <p:cNvPr id="45" name="Triángulo isósceles 44">
              <a:extLst>
                <a:ext uri="{FF2B5EF4-FFF2-40B4-BE49-F238E27FC236}">
                  <a16:creationId xmlns:a16="http://schemas.microsoft.com/office/drawing/2014/main" id="{6F6F48D8-A55F-E752-03FA-0DE882EFB5F7}"/>
                </a:ext>
              </a:extLst>
            </p:cNvPr>
            <p:cNvSpPr/>
            <p:nvPr/>
          </p:nvSpPr>
          <p:spPr>
            <a:xfrm rot="10800000">
              <a:off x="7102858" y="6308648"/>
              <a:ext cx="182132" cy="138179"/>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chemeClr val="tx1"/>
                </a:solidFill>
                <a:effectLst/>
                <a:uLnTx/>
                <a:uFillTx/>
                <a:latin typeface="Barlow" panose="00000500000000000000" pitchFamily="2" charset="0"/>
              </a:endParaRPr>
            </a:p>
          </p:txBody>
        </p:sp>
        <p:sp>
          <p:nvSpPr>
            <p:cNvPr id="46" name="CuadroTexto 45">
              <a:extLst>
                <a:ext uri="{FF2B5EF4-FFF2-40B4-BE49-F238E27FC236}">
                  <a16:creationId xmlns:a16="http://schemas.microsoft.com/office/drawing/2014/main" id="{7C7AA539-4DDF-4B82-7A80-7B115462D7D4}"/>
                </a:ext>
              </a:extLst>
            </p:cNvPr>
            <p:cNvSpPr txBox="1"/>
            <p:nvPr/>
          </p:nvSpPr>
          <p:spPr>
            <a:xfrm>
              <a:off x="7259727" y="6262324"/>
              <a:ext cx="371987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900" b="0" i="0" u="none" strike="noStrike" kern="0" cap="none" spc="0" normalizeH="0" baseline="0" noProof="0" dirty="0">
                  <a:ln>
                    <a:noFill/>
                  </a:ln>
                  <a:effectLst/>
                  <a:uLnTx/>
                  <a:uFillTx/>
                  <a:latin typeface="Barlow" panose="00000500000000000000" pitchFamily="2" charset="0"/>
                </a:rPr>
                <a:t>Diferencia significativa entre segmentos a nivel de confianza del 95%</a:t>
              </a:r>
            </a:p>
          </p:txBody>
        </p:sp>
      </p:grpSp>
      <p:sp>
        <p:nvSpPr>
          <p:cNvPr id="48" name="Rectángulo 47">
            <a:extLst>
              <a:ext uri="{FF2B5EF4-FFF2-40B4-BE49-F238E27FC236}">
                <a16:creationId xmlns:a16="http://schemas.microsoft.com/office/drawing/2014/main" id="{34639902-BF18-2EF8-E028-27CBD893C7D4}"/>
              </a:ext>
            </a:extLst>
          </p:cNvPr>
          <p:cNvSpPr/>
          <p:nvPr/>
        </p:nvSpPr>
        <p:spPr>
          <a:xfrm>
            <a:off x="572612" y="5472474"/>
            <a:ext cx="2185228" cy="415498"/>
          </a:xfrm>
          <a:prstGeom prst="rect">
            <a:avLst/>
          </a:prstGeom>
          <a:ln>
            <a:noFill/>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050" b="1" i="0" u="none" strike="noStrike" kern="0" cap="none" spc="0" normalizeH="0" baseline="0" noProof="0" dirty="0">
                <a:ln>
                  <a:noFill/>
                </a:ln>
                <a:solidFill>
                  <a:srgbClr val="31849B"/>
                </a:solidFill>
                <a:effectLst/>
                <a:uLnTx/>
                <a:uFillTx/>
                <a:latin typeface="Barlow Semi Condensed" panose="00000506000000000000" pitchFamily="2" charset="0"/>
              </a:rPr>
              <a:t>COMPARACIÓN</a:t>
            </a:r>
          </a:p>
          <a:p>
            <a:pPr marL="0" marR="0" lvl="0" indent="0" algn="ctr" defTabSz="914400" eaLnBrk="1" fontAlgn="auto" latinLnBrk="0" hangingPunct="1">
              <a:lnSpc>
                <a:spcPct val="100000"/>
              </a:lnSpc>
              <a:spcBef>
                <a:spcPts val="0"/>
              </a:spcBef>
              <a:spcAft>
                <a:spcPts val="0"/>
              </a:spcAft>
              <a:buClrTx/>
              <a:buSzTx/>
              <a:buFontTx/>
              <a:buNone/>
              <a:tabLst/>
              <a:defRPr/>
            </a:pPr>
            <a:r>
              <a:rPr lang="es-ES" sz="1050" b="1" kern="0" dirty="0">
                <a:solidFill>
                  <a:srgbClr val="31849B"/>
                </a:solidFill>
                <a:latin typeface="Barlow Semi Condensed" panose="00000506000000000000" pitchFamily="2" charset="0"/>
              </a:rPr>
              <a:t>Septiembre 2025 – Octubre 2026</a:t>
            </a:r>
            <a:endParaRPr kumimoji="0" lang="es-ES" sz="1050" b="1" i="0" u="none" strike="noStrike" kern="0" cap="none" spc="0" normalizeH="0" baseline="0" noProof="0" dirty="0">
              <a:ln>
                <a:noFill/>
              </a:ln>
              <a:solidFill>
                <a:srgbClr val="31849B"/>
              </a:solidFill>
              <a:effectLst/>
              <a:uLnTx/>
              <a:uFillTx/>
              <a:latin typeface="Barlow Semi Condensed" panose="00000506000000000000" pitchFamily="2" charset="0"/>
            </a:endParaRPr>
          </a:p>
        </p:txBody>
      </p:sp>
      <p:sp>
        <p:nvSpPr>
          <p:cNvPr id="50" name="Rectángulo 49">
            <a:extLst>
              <a:ext uri="{FF2B5EF4-FFF2-40B4-BE49-F238E27FC236}">
                <a16:creationId xmlns:a16="http://schemas.microsoft.com/office/drawing/2014/main" id="{B93E6ABC-F83E-B8EA-D327-7C77AFB3D025}"/>
              </a:ext>
            </a:extLst>
          </p:cNvPr>
          <p:cNvSpPr/>
          <p:nvPr/>
        </p:nvSpPr>
        <p:spPr>
          <a:xfrm>
            <a:off x="2688480" y="5472474"/>
            <a:ext cx="1604888" cy="415498"/>
          </a:xfrm>
          <a:prstGeom prst="rect">
            <a:avLst/>
          </a:prstGeom>
          <a:ln>
            <a:solidFill>
              <a:srgbClr val="31849B"/>
            </a:solidFill>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050" b="1" i="0" u="none" strike="noStrike" kern="0" cap="none" spc="0" normalizeH="0" baseline="0" noProof="0" dirty="0">
                <a:ln>
                  <a:noFill/>
                </a:ln>
                <a:solidFill>
                  <a:srgbClr val="31849B"/>
                </a:solidFill>
                <a:effectLst/>
                <a:uLnTx/>
                <a:uFillTx/>
                <a:latin typeface="Barlow Semi Condensed" panose="00000506000000000000" pitchFamily="2" charset="0"/>
              </a:rPr>
              <a:t>% Confianza 2025</a:t>
            </a:r>
          </a:p>
          <a:p>
            <a:pPr marL="0" marR="0" lvl="0" indent="0" algn="ctr" defTabSz="914400" eaLnBrk="1" fontAlgn="auto" latinLnBrk="0" hangingPunct="1">
              <a:lnSpc>
                <a:spcPct val="100000"/>
              </a:lnSpc>
              <a:spcBef>
                <a:spcPts val="0"/>
              </a:spcBef>
              <a:spcAft>
                <a:spcPts val="0"/>
              </a:spcAft>
              <a:buClrTx/>
              <a:buSzTx/>
              <a:buFontTx/>
              <a:buNone/>
              <a:tabLst/>
              <a:defRPr/>
            </a:pPr>
            <a:r>
              <a:rPr lang="es-ES" sz="1050" b="1" kern="0" dirty="0">
                <a:solidFill>
                  <a:srgbClr val="31849B"/>
                </a:solidFill>
                <a:latin typeface="Barlow Semi Condensed" panose="00000506000000000000" pitchFamily="2" charset="0"/>
              </a:rPr>
              <a:t>18%</a:t>
            </a:r>
            <a:endParaRPr kumimoji="0" lang="es-ES" sz="1050" b="1" i="0" u="none" strike="noStrike" kern="0" cap="none" spc="0" normalizeH="0" baseline="0" noProof="0" dirty="0">
              <a:ln>
                <a:noFill/>
              </a:ln>
              <a:solidFill>
                <a:srgbClr val="31849B"/>
              </a:solidFill>
              <a:effectLst/>
              <a:uLnTx/>
              <a:uFillTx/>
              <a:latin typeface="Barlow Semi Condensed" panose="00000506000000000000" pitchFamily="2" charset="0"/>
            </a:endParaRPr>
          </a:p>
        </p:txBody>
      </p:sp>
      <p:sp>
        <p:nvSpPr>
          <p:cNvPr id="52" name="Rectángulo 51">
            <a:extLst>
              <a:ext uri="{FF2B5EF4-FFF2-40B4-BE49-F238E27FC236}">
                <a16:creationId xmlns:a16="http://schemas.microsoft.com/office/drawing/2014/main" id="{549D2214-DEE7-8D2E-BAE8-811759E593C3}"/>
              </a:ext>
            </a:extLst>
          </p:cNvPr>
          <p:cNvSpPr/>
          <p:nvPr/>
        </p:nvSpPr>
        <p:spPr>
          <a:xfrm>
            <a:off x="4436641" y="5472474"/>
            <a:ext cx="1604888" cy="415498"/>
          </a:xfrm>
          <a:prstGeom prst="rect">
            <a:avLst/>
          </a:prstGeom>
          <a:ln>
            <a:solidFill>
              <a:srgbClr val="31849B"/>
            </a:solidFill>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050" b="1" i="0" u="none" strike="noStrike" kern="0" cap="none" spc="0" normalizeH="0" baseline="0" noProof="0" dirty="0">
                <a:ln>
                  <a:noFill/>
                </a:ln>
                <a:solidFill>
                  <a:srgbClr val="31849B"/>
                </a:solidFill>
                <a:effectLst/>
                <a:uLnTx/>
                <a:uFillTx/>
                <a:latin typeface="Barlow Semi Condensed" panose="00000506000000000000" pitchFamily="2" charset="0"/>
              </a:rPr>
              <a:t>% Confianza 2026</a:t>
            </a:r>
          </a:p>
          <a:p>
            <a:pPr marL="0" marR="0" lvl="0" indent="0" algn="ctr" defTabSz="914400" eaLnBrk="1" fontAlgn="auto" latinLnBrk="0" hangingPunct="1">
              <a:lnSpc>
                <a:spcPct val="100000"/>
              </a:lnSpc>
              <a:spcBef>
                <a:spcPts val="0"/>
              </a:spcBef>
              <a:spcAft>
                <a:spcPts val="0"/>
              </a:spcAft>
              <a:buClrTx/>
              <a:buSzTx/>
              <a:buFontTx/>
              <a:buNone/>
              <a:tabLst/>
              <a:defRPr/>
            </a:pPr>
            <a:r>
              <a:rPr lang="es-ES" sz="1050" b="1" kern="0" dirty="0">
                <a:solidFill>
                  <a:srgbClr val="31849B"/>
                </a:solidFill>
                <a:latin typeface="Barlow Semi Condensed" panose="00000506000000000000" pitchFamily="2" charset="0"/>
              </a:rPr>
              <a:t>22%</a:t>
            </a:r>
            <a:endParaRPr kumimoji="0" lang="es-ES" sz="1050" b="1" i="0" u="none" strike="noStrike" kern="0" cap="none" spc="0" normalizeH="0" baseline="0" noProof="0" dirty="0">
              <a:ln>
                <a:noFill/>
              </a:ln>
              <a:solidFill>
                <a:srgbClr val="31849B"/>
              </a:solidFill>
              <a:effectLst/>
              <a:uLnTx/>
              <a:uFillTx/>
              <a:latin typeface="Barlow Semi Condensed" panose="00000506000000000000" pitchFamily="2" charset="0"/>
            </a:endParaRPr>
          </a:p>
        </p:txBody>
      </p:sp>
      <p:sp>
        <p:nvSpPr>
          <p:cNvPr id="54" name="Triángulo isósceles 53">
            <a:extLst>
              <a:ext uri="{FF2B5EF4-FFF2-40B4-BE49-F238E27FC236}">
                <a16:creationId xmlns:a16="http://schemas.microsoft.com/office/drawing/2014/main" id="{56F4260C-7B7D-2BB1-68C7-944181518334}"/>
              </a:ext>
            </a:extLst>
          </p:cNvPr>
          <p:cNvSpPr/>
          <p:nvPr/>
        </p:nvSpPr>
        <p:spPr>
          <a:xfrm>
            <a:off x="5723520" y="5616263"/>
            <a:ext cx="224407" cy="197758"/>
          </a:xfrm>
          <a:prstGeom prst="triangle">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panose="00000500000000000000" pitchFamily="2" charset="0"/>
            </a:endParaRPr>
          </a:p>
        </p:txBody>
      </p:sp>
      <p:sp>
        <p:nvSpPr>
          <p:cNvPr id="56" name="Triángulo isósceles 55">
            <a:extLst>
              <a:ext uri="{FF2B5EF4-FFF2-40B4-BE49-F238E27FC236}">
                <a16:creationId xmlns:a16="http://schemas.microsoft.com/office/drawing/2014/main" id="{EA5FD2D2-D896-D270-17BE-DD2993725563}"/>
              </a:ext>
            </a:extLst>
          </p:cNvPr>
          <p:cNvSpPr/>
          <p:nvPr/>
        </p:nvSpPr>
        <p:spPr>
          <a:xfrm>
            <a:off x="11177987" y="2056298"/>
            <a:ext cx="93393" cy="137754"/>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endParaRPr>
          </a:p>
        </p:txBody>
      </p:sp>
      <p:sp>
        <p:nvSpPr>
          <p:cNvPr id="58" name="Triángulo isósceles 57">
            <a:extLst>
              <a:ext uri="{FF2B5EF4-FFF2-40B4-BE49-F238E27FC236}">
                <a16:creationId xmlns:a16="http://schemas.microsoft.com/office/drawing/2014/main" id="{BE8AA2E7-FDE0-622A-6804-E0D5A3282C70}"/>
              </a:ext>
            </a:extLst>
          </p:cNvPr>
          <p:cNvSpPr/>
          <p:nvPr/>
        </p:nvSpPr>
        <p:spPr>
          <a:xfrm rot="10800000">
            <a:off x="9488310" y="4716512"/>
            <a:ext cx="93392" cy="137753"/>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panose="00000500000000000000" pitchFamily="2" charset="0"/>
            </a:endParaRPr>
          </a:p>
        </p:txBody>
      </p:sp>
      <p:sp>
        <p:nvSpPr>
          <p:cNvPr id="60" name="Triángulo isósceles 59">
            <a:extLst>
              <a:ext uri="{FF2B5EF4-FFF2-40B4-BE49-F238E27FC236}">
                <a16:creationId xmlns:a16="http://schemas.microsoft.com/office/drawing/2014/main" id="{24B43E98-987D-C1FF-78A2-14ADBDF81CE0}"/>
              </a:ext>
            </a:extLst>
          </p:cNvPr>
          <p:cNvSpPr/>
          <p:nvPr/>
        </p:nvSpPr>
        <p:spPr>
          <a:xfrm>
            <a:off x="11160058" y="3544439"/>
            <a:ext cx="93393" cy="137754"/>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endParaRPr>
          </a:p>
        </p:txBody>
      </p:sp>
      <p:sp>
        <p:nvSpPr>
          <p:cNvPr id="62" name="Triángulo isósceles 61">
            <a:extLst>
              <a:ext uri="{FF2B5EF4-FFF2-40B4-BE49-F238E27FC236}">
                <a16:creationId xmlns:a16="http://schemas.microsoft.com/office/drawing/2014/main" id="{35B60287-4983-D433-CE92-8A9B5140A46B}"/>
              </a:ext>
            </a:extLst>
          </p:cNvPr>
          <p:cNvSpPr/>
          <p:nvPr/>
        </p:nvSpPr>
        <p:spPr>
          <a:xfrm>
            <a:off x="9062318" y="3239638"/>
            <a:ext cx="93393" cy="137754"/>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endParaRPr>
          </a:p>
        </p:txBody>
      </p:sp>
      <p:sp>
        <p:nvSpPr>
          <p:cNvPr id="64" name="Triángulo isósceles 63">
            <a:extLst>
              <a:ext uri="{FF2B5EF4-FFF2-40B4-BE49-F238E27FC236}">
                <a16:creationId xmlns:a16="http://schemas.microsoft.com/office/drawing/2014/main" id="{B70F0039-2983-896F-494D-5E502A1F488B}"/>
              </a:ext>
            </a:extLst>
          </p:cNvPr>
          <p:cNvSpPr/>
          <p:nvPr/>
        </p:nvSpPr>
        <p:spPr>
          <a:xfrm rot="10800000">
            <a:off x="9443489" y="5003384"/>
            <a:ext cx="93392" cy="137753"/>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panose="00000500000000000000" pitchFamily="2" charset="0"/>
            </a:endParaRPr>
          </a:p>
        </p:txBody>
      </p:sp>
      <p:sp>
        <p:nvSpPr>
          <p:cNvPr id="66" name="Triángulo isósceles 65">
            <a:extLst>
              <a:ext uri="{FF2B5EF4-FFF2-40B4-BE49-F238E27FC236}">
                <a16:creationId xmlns:a16="http://schemas.microsoft.com/office/drawing/2014/main" id="{ABF90DF2-EADC-1727-36B3-C9F4183B929D}"/>
              </a:ext>
            </a:extLst>
          </p:cNvPr>
          <p:cNvSpPr/>
          <p:nvPr/>
        </p:nvSpPr>
        <p:spPr>
          <a:xfrm>
            <a:off x="11312458" y="4736746"/>
            <a:ext cx="93393" cy="137754"/>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endParaRPr>
          </a:p>
        </p:txBody>
      </p:sp>
      <p:sp>
        <p:nvSpPr>
          <p:cNvPr id="68" name="Triángulo isósceles 67">
            <a:extLst>
              <a:ext uri="{FF2B5EF4-FFF2-40B4-BE49-F238E27FC236}">
                <a16:creationId xmlns:a16="http://schemas.microsoft.com/office/drawing/2014/main" id="{889D6466-D71F-162B-EEFC-BB06B76A116B}"/>
              </a:ext>
            </a:extLst>
          </p:cNvPr>
          <p:cNvSpPr/>
          <p:nvPr/>
        </p:nvSpPr>
        <p:spPr>
          <a:xfrm>
            <a:off x="11267635" y="5005690"/>
            <a:ext cx="93393" cy="137754"/>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endParaRPr>
          </a:p>
        </p:txBody>
      </p:sp>
    </p:spTree>
    <p:extLst>
      <p:ext uri="{BB962C8B-B14F-4D97-AF65-F5344CB8AC3E}">
        <p14:creationId xmlns:p14="http://schemas.microsoft.com/office/powerpoint/2010/main" val="1705333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B7EBD-0D53-8CD4-CB04-90BFFA365360}"/>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308F0AEB-40FF-9F32-E5E9-E6D96A9FD031}"/>
              </a:ext>
            </a:extLst>
          </p:cNvPr>
          <p:cNvSpPr txBox="1">
            <a:spLocks noGrp="1"/>
          </p:cNvSpPr>
          <p:nvPr>
            <p:ph type="title"/>
          </p:nvPr>
        </p:nvSpPr>
        <p:spPr>
          <a:xfrm>
            <a:off x="431996" y="1414169"/>
            <a:ext cx="4902003" cy="1421928"/>
          </a:xfrm>
        </p:spPr>
        <p:txBody>
          <a:bodyPr/>
          <a:lstStyle/>
          <a:p>
            <a:pPr lvl="0"/>
            <a:r>
              <a:rPr lang="es-ES" b="1" dirty="0">
                <a:latin typeface="Barlow Semi Condensed" panose="00000506000000000000" pitchFamily="2" charset="0"/>
              </a:rPr>
              <a:t>PROBIDAD EN LAS INSTITUCIONES</a:t>
            </a:r>
            <a:endParaRPr lang="es-CL" b="1" dirty="0">
              <a:latin typeface="Barlow Semi Condensed" panose="00000506000000000000" pitchFamily="2" charset="0"/>
            </a:endParaRPr>
          </a:p>
        </p:txBody>
      </p:sp>
      <p:sp>
        <p:nvSpPr>
          <p:cNvPr id="3" name="Text Placeholder 2">
            <a:extLst>
              <a:ext uri="{FF2B5EF4-FFF2-40B4-BE49-F238E27FC236}">
                <a16:creationId xmlns:a16="http://schemas.microsoft.com/office/drawing/2014/main" id="{55CCEAD1-6500-4975-6422-36DA4D7A1C96}"/>
              </a:ext>
            </a:extLst>
          </p:cNvPr>
          <p:cNvSpPr txBox="1">
            <a:spLocks noGrp="1"/>
          </p:cNvSpPr>
          <p:nvPr>
            <p:ph type="body" idx="4294967295"/>
          </p:nvPr>
        </p:nvSpPr>
        <p:spPr>
          <a:xfrm>
            <a:off x="9148764" y="1032467"/>
            <a:ext cx="2600325" cy="1820863"/>
          </a:xfrm>
        </p:spPr>
        <p:txBody>
          <a:bodyPr anchorCtr="1"/>
          <a:lstStyle/>
          <a:p>
            <a:pPr lvl="0" algn="ctr">
              <a:lnSpc>
                <a:spcPct val="100000"/>
              </a:lnSpc>
              <a:spcBef>
                <a:spcPts val="0"/>
              </a:spcBef>
              <a:spcAft>
                <a:spcPts val="0"/>
              </a:spcAft>
            </a:pPr>
            <a:r>
              <a:rPr lang="en-GB" sz="11700" b="1" dirty="0">
                <a:solidFill>
                  <a:srgbClr val="FFFFFF"/>
                </a:solidFill>
              </a:rPr>
              <a:t>02</a:t>
            </a:r>
          </a:p>
          <a:p>
            <a:pPr lvl="0" algn="ctr">
              <a:lnSpc>
                <a:spcPct val="100000"/>
              </a:lnSpc>
              <a:spcBef>
                <a:spcPts val="0"/>
              </a:spcBef>
              <a:spcAft>
                <a:spcPts val="0"/>
              </a:spcAft>
            </a:pPr>
            <a:endParaRPr lang="en-GB" sz="11700" b="1" dirty="0">
              <a:solidFill>
                <a:srgbClr val="FFFFFF"/>
              </a:solidFill>
            </a:endParaRPr>
          </a:p>
        </p:txBody>
      </p:sp>
      <p:sp>
        <p:nvSpPr>
          <p:cNvPr id="5" name="Freeform: Shape 13">
            <a:extLst>
              <a:ext uri="{FF2B5EF4-FFF2-40B4-BE49-F238E27FC236}">
                <a16:creationId xmlns:a16="http://schemas.microsoft.com/office/drawing/2014/main" id="{D0303D84-CB9B-350A-B4AB-BF765C04B7E6}"/>
              </a:ext>
            </a:extLst>
          </p:cNvPr>
          <p:cNvSpPr/>
          <p:nvPr/>
        </p:nvSpPr>
        <p:spPr>
          <a:xfrm rot="8099985">
            <a:off x="8422383" y="5570680"/>
            <a:ext cx="3313712" cy="849495"/>
          </a:xfrm>
          <a:custGeom>
            <a:avLst/>
            <a:gdLst>
              <a:gd name="f0" fmla="val 10800000"/>
              <a:gd name="f1" fmla="val 5400000"/>
              <a:gd name="f2" fmla="val 180"/>
              <a:gd name="f3" fmla="val w"/>
              <a:gd name="f4" fmla="val h"/>
              <a:gd name="f5" fmla="val 0"/>
              <a:gd name="f6" fmla="val 3313714"/>
              <a:gd name="f7" fmla="val 849494"/>
              <a:gd name="f8" fmla="val 2464220"/>
              <a:gd name="f9" fmla="+- 0 0 -90"/>
              <a:gd name="f10" fmla="*/ f3 1 3313714"/>
              <a:gd name="f11" fmla="*/ f4 1 849494"/>
              <a:gd name="f12" fmla="val f5"/>
              <a:gd name="f13" fmla="val f6"/>
              <a:gd name="f14" fmla="val f7"/>
              <a:gd name="f15" fmla="*/ f9 f0 1"/>
              <a:gd name="f16" fmla="+- f14 0 f12"/>
              <a:gd name="f17" fmla="+- f13 0 f12"/>
              <a:gd name="f18" fmla="*/ f15 1 f2"/>
              <a:gd name="f19" fmla="*/ f17 1 3313714"/>
              <a:gd name="f20" fmla="*/ f16 1 849494"/>
              <a:gd name="f21" fmla="*/ 2464220 f17 1"/>
              <a:gd name="f22" fmla="*/ 0 f16 1"/>
              <a:gd name="f23" fmla="*/ 3313714 f17 1"/>
              <a:gd name="f24" fmla="*/ 849494 f16 1"/>
              <a:gd name="f25" fmla="*/ 849494 f17 1"/>
              <a:gd name="f26" fmla="*/ 0 f17 1"/>
              <a:gd name="f27" fmla="+- f18 0 f1"/>
              <a:gd name="f28" fmla="*/ f21 1 3313714"/>
              <a:gd name="f29" fmla="*/ f22 1 849494"/>
              <a:gd name="f30" fmla="*/ f23 1 3313714"/>
              <a:gd name="f31" fmla="*/ f24 1 849494"/>
              <a:gd name="f32" fmla="*/ f25 1 3313714"/>
              <a:gd name="f33" fmla="*/ f26 1 3313714"/>
              <a:gd name="f34" fmla="*/ f12 1 f19"/>
              <a:gd name="f35" fmla="*/ f13 1 f19"/>
              <a:gd name="f36" fmla="*/ f12 1 f20"/>
              <a:gd name="f37" fmla="*/ f14 1 f20"/>
              <a:gd name="f38" fmla="*/ f28 1 f19"/>
              <a:gd name="f39" fmla="*/ f29 1 f20"/>
              <a:gd name="f40" fmla="*/ f30 1 f19"/>
              <a:gd name="f41" fmla="*/ f31 1 f20"/>
              <a:gd name="f42" fmla="*/ f32 1 f19"/>
              <a:gd name="f43" fmla="*/ f33 1 f19"/>
              <a:gd name="f44" fmla="*/ f34 f10 1"/>
              <a:gd name="f45" fmla="*/ f35 f10 1"/>
              <a:gd name="f46" fmla="*/ f37 f11 1"/>
              <a:gd name="f47" fmla="*/ f36 f11 1"/>
              <a:gd name="f48" fmla="*/ f38 f10 1"/>
              <a:gd name="f49" fmla="*/ f39 f11 1"/>
              <a:gd name="f50" fmla="*/ f40 f10 1"/>
              <a:gd name="f51" fmla="*/ f41 f11 1"/>
              <a:gd name="f52" fmla="*/ f42 f10 1"/>
              <a:gd name="f53" fmla="*/ f43 f10 1"/>
            </a:gdLst>
            <a:ahLst/>
            <a:cxnLst>
              <a:cxn ang="3cd4">
                <a:pos x="hc" y="t"/>
              </a:cxn>
              <a:cxn ang="0">
                <a:pos x="r" y="vc"/>
              </a:cxn>
              <a:cxn ang="cd4">
                <a:pos x="hc" y="b"/>
              </a:cxn>
              <a:cxn ang="cd2">
                <a:pos x="l" y="vc"/>
              </a:cxn>
              <a:cxn ang="f27">
                <a:pos x="f48" y="f49"/>
              </a:cxn>
              <a:cxn ang="f27">
                <a:pos x="f50" y="f51"/>
              </a:cxn>
              <a:cxn ang="f27">
                <a:pos x="f52" y="f51"/>
              </a:cxn>
              <a:cxn ang="f27">
                <a:pos x="f53" y="f49"/>
              </a:cxn>
            </a:cxnLst>
            <a:rect l="f44" t="f47" r="f45" b="f46"/>
            <a:pathLst>
              <a:path w="3313714" h="849494">
                <a:moveTo>
                  <a:pt x="f8" y="f5"/>
                </a:moveTo>
                <a:lnTo>
                  <a:pt x="f6" y="f7"/>
                </a:lnTo>
                <a:lnTo>
                  <a:pt x="f7" y="f7"/>
                </a:lnTo>
                <a:lnTo>
                  <a:pt x="f5" y="f5"/>
                </a:lnTo>
                <a:close/>
              </a:path>
            </a:pathLst>
          </a:custGeom>
          <a:solidFill>
            <a:srgbClr val="1DAFAD"/>
          </a:solidFill>
          <a:ln>
            <a:noFill/>
            <a:prstDash val="solid"/>
          </a:ln>
        </p:spPr>
        <p:txBody>
          <a:bodyPr vert="horz" wrap="square" lIns="91440" tIns="45720" rIns="91440" bIns="45720" anchor="t" anchorCtr="0" compatLnSpc="1">
            <a:noAutofit/>
          </a:bodyPr>
          <a:lstStyle/>
          <a:p>
            <a:pPr marL="0" marR="0" lvl="0" indent="0" algn="l" defTabSz="914400" rtl="0" eaLnBrk="1" fontAlgn="auto" latinLnBrk="0" hangingPunct="1">
              <a:lnSpc>
                <a:spcPct val="110000"/>
              </a:lnSpc>
              <a:spcBef>
                <a:spcPts val="0"/>
              </a:spcBef>
              <a:spcAft>
                <a:spcPts val="0"/>
              </a:spcAft>
              <a:buClrTx/>
              <a:buSzTx/>
              <a:buFontTx/>
              <a:buNone/>
              <a:tabLst/>
              <a:defRPr sz="1800" b="0" i="0" u="none" strike="noStrike" kern="0" cap="none" spc="0" baseline="0">
                <a:solidFill>
                  <a:srgbClr val="000000"/>
                </a:solidFill>
                <a:uFillTx/>
              </a:defRPr>
            </a:pPr>
            <a:endParaRPr kumimoji="0" lang="en-GB" sz="1400" b="0" i="0" u="none" strike="noStrike" kern="1200" cap="none" spc="0" normalizeH="0" baseline="0" noProof="0">
              <a:ln>
                <a:noFill/>
              </a:ln>
              <a:solidFill>
                <a:srgbClr val="000000"/>
              </a:solidFill>
              <a:effectLst/>
              <a:uLnTx/>
              <a:uFillTx/>
              <a:latin typeface="Barlow"/>
              <a:ea typeface="+mn-ea"/>
              <a:cs typeface="+mn-cs"/>
            </a:endParaRPr>
          </a:p>
        </p:txBody>
      </p:sp>
    </p:spTree>
    <p:extLst>
      <p:ext uri="{BB962C8B-B14F-4D97-AF65-F5344CB8AC3E}">
        <p14:creationId xmlns:p14="http://schemas.microsoft.com/office/powerpoint/2010/main" val="16401612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BE727-E3E8-ADA8-C582-34422E86C01C}"/>
            </a:ext>
          </a:extLst>
        </p:cNvPr>
        <p:cNvGrpSpPr/>
        <p:nvPr/>
      </p:nvGrpSpPr>
      <p:grpSpPr>
        <a:xfrm>
          <a:off x="0" y="0"/>
          <a:ext cx="0" cy="0"/>
          <a:chOff x="0" y="0"/>
          <a:chExt cx="0" cy="0"/>
        </a:xfrm>
      </p:grpSpPr>
      <p:sp>
        <p:nvSpPr>
          <p:cNvPr id="21" name="CuadroTexto 20">
            <a:extLst>
              <a:ext uri="{FF2B5EF4-FFF2-40B4-BE49-F238E27FC236}">
                <a16:creationId xmlns:a16="http://schemas.microsoft.com/office/drawing/2014/main" id="{D4C14180-3ACE-F457-DEC4-913492B5D20A}"/>
              </a:ext>
            </a:extLst>
          </p:cNvPr>
          <p:cNvSpPr txBox="1"/>
          <p:nvPr/>
        </p:nvSpPr>
        <p:spPr>
          <a:xfrm>
            <a:off x="260747" y="304820"/>
            <a:ext cx="11408180" cy="830997"/>
          </a:xfrm>
          <a:prstGeom prst="rect">
            <a:avLst/>
          </a:prstGeom>
          <a:noFill/>
        </p:spPr>
        <p:txBody>
          <a:bodyPr wrap="square" rtlCol="0">
            <a:spAutoFit/>
          </a:bodyPr>
          <a:lstStyle/>
          <a:p>
            <a:r>
              <a:rPr lang="es-CL" sz="2400" dirty="0">
                <a:latin typeface="Barlow Semi Condensed" panose="00000506000000000000" pitchFamily="2" charset="0"/>
              </a:rPr>
              <a:t>La ciudadanía asocia a la mayoría de las instituciones públicas y privadas a corrupción por sobre probidad, especialmente aquellas vinculadas con el sistema político</a:t>
            </a:r>
          </a:p>
        </p:txBody>
      </p:sp>
      <p:sp>
        <p:nvSpPr>
          <p:cNvPr id="17" name="Espace réservé du numéro de diapositive 3">
            <a:extLst>
              <a:ext uri="{FF2B5EF4-FFF2-40B4-BE49-F238E27FC236}">
                <a16:creationId xmlns:a16="http://schemas.microsoft.com/office/drawing/2014/main" id="{23D18040-510F-934B-04D6-5EC03AD4267D}"/>
              </a:ext>
            </a:extLst>
          </p:cNvPr>
          <p:cNvSpPr>
            <a:spLocks noGrp="1"/>
          </p:cNvSpPr>
          <p:nvPr>
            <p:ph type="sldNum" sz="quarter" idx="18"/>
          </p:nvPr>
        </p:nvSpPr>
        <p:spPr>
          <a:xfrm>
            <a:off x="119336" y="6500389"/>
            <a:ext cx="360037" cy="365125"/>
          </a:xfrm>
        </p:spPr>
        <p:txBody>
          <a:bodyPr/>
          <a:lstStyle/>
          <a:p>
            <a:fld id="{D61AABEC-672F-4B68-B914-690DA978312C}" type="slidenum">
              <a:rPr lang="en-GB" smtClean="0"/>
              <a:pPr/>
              <a:t>12</a:t>
            </a:fld>
            <a:r>
              <a:rPr lang="en-GB" dirty="0"/>
              <a:t> ‒ </a:t>
            </a:r>
          </a:p>
        </p:txBody>
      </p:sp>
      <p:sp>
        <p:nvSpPr>
          <p:cNvPr id="5" name="Rectángulo 4">
            <a:extLst>
              <a:ext uri="{FF2B5EF4-FFF2-40B4-BE49-F238E27FC236}">
                <a16:creationId xmlns:a16="http://schemas.microsoft.com/office/drawing/2014/main" id="{28ACAA17-1C9E-B6D1-AABB-9E463BCAB2B0}"/>
              </a:ext>
            </a:extLst>
          </p:cNvPr>
          <p:cNvSpPr/>
          <p:nvPr/>
        </p:nvSpPr>
        <p:spPr>
          <a:xfrm>
            <a:off x="226201" y="1486593"/>
            <a:ext cx="11498439" cy="630942"/>
          </a:xfrm>
          <a:prstGeom prst="rect">
            <a:avLst/>
          </a:prstGeom>
          <a:noFill/>
        </p:spPr>
        <p:txBody>
          <a:bodyPr vert="horz" wrap="square" lIns="108000" tIns="45720" rIns="108000" bIns="0" rtlCol="0">
            <a:spAutoFit/>
          </a:bodyPr>
          <a:lstStyle/>
          <a:p>
            <a:pPr marR="31115" algn="just">
              <a:buSzPts val="1000"/>
            </a:pPr>
            <a:r>
              <a:rPr lang="es-CL" sz="1400" dirty="0">
                <a:latin typeface="Barlow Semi Condensed" panose="00000506000000000000" pitchFamily="2" charset="0"/>
              </a:rPr>
              <a:t>Usando una escala de 1 a 5, donde 1 significa que usted asocia fuertemente cada entidad a Corrupción y 5 que la asocia fuertemente a Probidad, ¿con qué concepto usted asocia el comportamiento de las siguientes instituciones? </a:t>
            </a:r>
          </a:p>
          <a:p>
            <a:pPr marR="31115" algn="just">
              <a:buSzPts val="1000"/>
            </a:pPr>
            <a:r>
              <a:rPr lang="es-MX" sz="1000" dirty="0">
                <a:latin typeface="Barlow Semi Condensed" panose="00000506000000000000" pitchFamily="2" charset="0"/>
              </a:rPr>
              <a:t>Base: 1.000 casos, total muestra</a:t>
            </a:r>
            <a:endParaRPr lang="es-ES" sz="900" dirty="0">
              <a:latin typeface="Barlow Semi Condensed" panose="00000506000000000000" pitchFamily="2" charset="0"/>
            </a:endParaRPr>
          </a:p>
        </p:txBody>
      </p:sp>
      <p:graphicFrame>
        <p:nvGraphicFramePr>
          <p:cNvPr id="9" name="Objekt 4">
            <a:extLst>
              <a:ext uri="{FF2B5EF4-FFF2-40B4-BE49-F238E27FC236}">
                <a16:creationId xmlns:a16="http://schemas.microsoft.com/office/drawing/2014/main" id="{69DF923E-6645-1B21-61C6-AD7ABA68E770}"/>
              </a:ext>
            </a:extLst>
          </p:cNvPr>
          <p:cNvGraphicFramePr>
            <a:graphicFrameLocks noChangeAspect="1"/>
          </p:cNvGraphicFramePr>
          <p:nvPr>
            <p:extLst>
              <p:ext uri="{D42A27DB-BD31-4B8C-83A1-F6EECF244321}">
                <p14:modId xmlns:p14="http://schemas.microsoft.com/office/powerpoint/2010/main" val="2634992064"/>
              </p:ext>
            </p:extLst>
          </p:nvPr>
        </p:nvGraphicFramePr>
        <p:xfrm>
          <a:off x="479373" y="2021021"/>
          <a:ext cx="9659256" cy="420048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Tabla 10">
            <a:extLst>
              <a:ext uri="{FF2B5EF4-FFF2-40B4-BE49-F238E27FC236}">
                <a16:creationId xmlns:a16="http://schemas.microsoft.com/office/drawing/2014/main" id="{4F21AF35-419D-D0D4-2949-4B9E25D06F36}"/>
              </a:ext>
            </a:extLst>
          </p:cNvPr>
          <p:cNvGraphicFramePr>
            <a:graphicFrameLocks noGrp="1"/>
          </p:cNvGraphicFramePr>
          <p:nvPr>
            <p:extLst>
              <p:ext uri="{D42A27DB-BD31-4B8C-83A1-F6EECF244321}">
                <p14:modId xmlns:p14="http://schemas.microsoft.com/office/powerpoint/2010/main" val="383183564"/>
              </p:ext>
            </p:extLst>
          </p:nvPr>
        </p:nvGraphicFramePr>
        <p:xfrm>
          <a:off x="8889868" y="2289991"/>
          <a:ext cx="2777864" cy="3931515"/>
        </p:xfrm>
        <a:graphic>
          <a:graphicData uri="http://schemas.openxmlformats.org/drawingml/2006/table">
            <a:tbl>
              <a:tblPr firstRow="1" bandRow="1">
                <a:tableStyleId>{5C22544A-7EE6-4342-B048-85BDC9FD1C3A}</a:tableStyleId>
              </a:tblPr>
              <a:tblGrid>
                <a:gridCol w="1739882">
                  <a:extLst>
                    <a:ext uri="{9D8B030D-6E8A-4147-A177-3AD203B41FA5}">
                      <a16:colId xmlns:a16="http://schemas.microsoft.com/office/drawing/2014/main" val="99507391"/>
                    </a:ext>
                  </a:extLst>
                </a:gridCol>
                <a:gridCol w="1037982">
                  <a:extLst>
                    <a:ext uri="{9D8B030D-6E8A-4147-A177-3AD203B41FA5}">
                      <a16:colId xmlns:a16="http://schemas.microsoft.com/office/drawing/2014/main" val="4032763689"/>
                    </a:ext>
                  </a:extLst>
                </a:gridCol>
              </a:tblGrid>
              <a:tr h="240029">
                <a:tc>
                  <a:txBody>
                    <a:bodyPr/>
                    <a:lstStyle/>
                    <a:p>
                      <a:endParaRPr lang="es-CL" sz="1000" dirty="0">
                        <a:solidFill>
                          <a:schemeClr val="tx1">
                            <a:lumMod val="75000"/>
                            <a:lumOff val="25000"/>
                          </a:schemeClr>
                        </a:solidFill>
                        <a:latin typeface="Barlow Semi Condensed" panose="00000506000000000000" pitchFamily="2" charset="0"/>
                      </a:endParaRPr>
                    </a:p>
                  </a:txBody>
                  <a:tcPr marL="36000" marR="36000" marT="36000" marB="36000" anchor="ctr">
                    <a:lnL w="12700" cap="flat" cmpd="sng" algn="ctr">
                      <a:no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1000" b="0" dirty="0">
                          <a:solidFill>
                            <a:schemeClr val="bg1"/>
                          </a:solidFill>
                          <a:latin typeface="Barlow Semi Condensed" panose="00000506000000000000" pitchFamily="2" charset="0"/>
                        </a:rPr>
                        <a:t>Neto</a:t>
                      </a:r>
                    </a:p>
                    <a:p>
                      <a:pPr marL="0" indent="0" algn="ctr"/>
                      <a:r>
                        <a:rPr lang="es-MX" sz="700" b="0" dirty="0">
                          <a:solidFill>
                            <a:schemeClr val="bg1"/>
                          </a:solidFill>
                          <a:latin typeface="Barlow Semi Condensed" panose="00000506000000000000" pitchFamily="2" charset="0"/>
                        </a:rPr>
                        <a:t>(Probidad – Corrupción)</a:t>
                      </a:r>
                      <a:endParaRPr lang="es-CL" sz="700" b="0" dirty="0">
                        <a:solidFill>
                          <a:schemeClr val="tx1">
                            <a:lumMod val="75000"/>
                            <a:lumOff val="25000"/>
                          </a:schemeClr>
                        </a:solidFill>
                        <a:latin typeface="Barlow Semi Condensed" panose="00000506000000000000" pitchFamily="2" charset="0"/>
                      </a:endParaRPr>
                    </a:p>
                  </a:txBody>
                  <a:tcPr marL="0" marR="0" marT="36000" marB="3600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rgbClr val="31849B"/>
                    </a:solidFill>
                  </a:tcPr>
                </a:tc>
                <a:extLst>
                  <a:ext uri="{0D108BD9-81ED-4DB2-BD59-A6C34878D82A}">
                    <a16:rowId xmlns:a16="http://schemas.microsoft.com/office/drawing/2014/main" val="2698896316"/>
                  </a:ext>
                </a:extLst>
              </a:tr>
              <a:tr h="240029">
                <a:tc>
                  <a:txBody>
                    <a:bodyPr/>
                    <a:lstStyle/>
                    <a:p>
                      <a:pPr marL="88900" indent="0" algn="l" fontAlgn="ctr">
                        <a:buNone/>
                      </a:pPr>
                      <a:r>
                        <a:rPr lang="es-CL" sz="900" b="0" i="0" u="none" strike="noStrike" dirty="0">
                          <a:solidFill>
                            <a:srgbClr val="000000"/>
                          </a:solidFill>
                          <a:effectLst/>
                          <a:latin typeface="Barlow Semi Condensed" panose="00000506000000000000" pitchFamily="2" charset="0"/>
                        </a:rPr>
                        <a:t>Policía de Investigaciones PDI</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dirty="0">
                          <a:solidFill>
                            <a:srgbClr val="000000"/>
                          </a:solidFill>
                          <a:effectLst/>
                          <a:latin typeface="Barlow Semi Condensed" panose="00000506000000000000" pitchFamily="2" charset="0"/>
                        </a:rPr>
                        <a:t>11</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791343696"/>
                  </a:ext>
                </a:extLst>
              </a:tr>
              <a:tr h="240029">
                <a:tc>
                  <a:txBody>
                    <a:bodyPr/>
                    <a:lstStyle/>
                    <a:p>
                      <a:pPr marL="88900" indent="0" algn="l" fontAlgn="ctr">
                        <a:buNone/>
                      </a:pPr>
                      <a:r>
                        <a:rPr lang="es-CL" sz="900" b="0" i="0" u="none" strike="noStrike" dirty="0">
                          <a:solidFill>
                            <a:srgbClr val="000000"/>
                          </a:solidFill>
                          <a:effectLst/>
                          <a:latin typeface="Barlow Semi Condensed" panose="00000506000000000000" pitchFamily="2" charset="0"/>
                        </a:rPr>
                        <a:t>Carabineros</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a:solidFill>
                            <a:srgbClr val="000000"/>
                          </a:solidFill>
                          <a:effectLst/>
                          <a:latin typeface="Barlow Semi Condensed" panose="00000506000000000000" pitchFamily="2" charset="0"/>
                        </a:rPr>
                        <a:t>3</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842796118"/>
                  </a:ext>
                </a:extLst>
              </a:tr>
              <a:tr h="240029">
                <a:tc>
                  <a:txBody>
                    <a:bodyPr/>
                    <a:lstStyle/>
                    <a:p>
                      <a:pPr marL="88900" indent="0" algn="l" fontAlgn="ctr">
                        <a:buNone/>
                      </a:pPr>
                      <a:r>
                        <a:rPr lang="es-CL" sz="900" b="0" i="0" u="none" strike="noStrike" dirty="0">
                          <a:solidFill>
                            <a:srgbClr val="000000"/>
                          </a:solidFill>
                          <a:effectLst/>
                          <a:latin typeface="Barlow Semi Condensed" panose="00000506000000000000" pitchFamily="2" charset="0"/>
                        </a:rPr>
                        <a:t>Fuerzas Armadas</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a:solidFill>
                            <a:srgbClr val="000000"/>
                          </a:solidFill>
                          <a:effectLst/>
                          <a:latin typeface="Barlow Semi Condensed" panose="00000506000000000000" pitchFamily="2" charset="0"/>
                        </a:rPr>
                        <a:t>3</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1008432819"/>
                  </a:ext>
                </a:extLst>
              </a:tr>
              <a:tr h="240029">
                <a:tc>
                  <a:txBody>
                    <a:bodyPr/>
                    <a:lstStyle/>
                    <a:p>
                      <a:pPr marL="88900" indent="0" algn="l" fontAlgn="ctr">
                        <a:buNone/>
                      </a:pPr>
                      <a:r>
                        <a:rPr lang="es-CL" sz="900" b="0" i="0" u="none" strike="noStrike">
                          <a:solidFill>
                            <a:srgbClr val="000000"/>
                          </a:solidFill>
                          <a:effectLst/>
                          <a:latin typeface="Barlow Semi Condensed" panose="00000506000000000000" pitchFamily="2" charset="0"/>
                        </a:rPr>
                        <a:t>Fundaciones sociales</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dirty="0">
                          <a:solidFill>
                            <a:srgbClr val="000000"/>
                          </a:solidFill>
                          <a:effectLst/>
                          <a:latin typeface="Barlow Semi Condensed" panose="00000506000000000000" pitchFamily="2" charset="0"/>
                        </a:rPr>
                        <a:t>-4</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4288481528"/>
                  </a:ext>
                </a:extLst>
              </a:tr>
              <a:tr h="240029">
                <a:tc>
                  <a:txBody>
                    <a:bodyPr/>
                    <a:lstStyle/>
                    <a:p>
                      <a:pPr marL="88900" indent="0" algn="l" fontAlgn="ctr">
                        <a:buNone/>
                      </a:pPr>
                      <a:r>
                        <a:rPr lang="es-CL" sz="900" b="0" i="0" u="none" strike="noStrike">
                          <a:solidFill>
                            <a:srgbClr val="000000"/>
                          </a:solidFill>
                          <a:effectLst/>
                          <a:latin typeface="Barlow Semi Condensed" panose="00000506000000000000" pitchFamily="2" charset="0"/>
                        </a:rPr>
                        <a:t>Empresas privadas</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a:solidFill>
                            <a:srgbClr val="000000"/>
                          </a:solidFill>
                          <a:effectLst/>
                          <a:latin typeface="Barlow Semi Condensed" panose="00000506000000000000" pitchFamily="2" charset="0"/>
                        </a:rPr>
                        <a:t>-8</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1558482381"/>
                  </a:ext>
                </a:extLst>
              </a:tr>
              <a:tr h="240029">
                <a:tc>
                  <a:txBody>
                    <a:bodyPr/>
                    <a:lstStyle/>
                    <a:p>
                      <a:pPr marL="88900" indent="0" algn="l" fontAlgn="ctr">
                        <a:buNone/>
                      </a:pPr>
                      <a:r>
                        <a:rPr lang="es-CL" sz="900" b="0" i="0" u="none" strike="noStrike" dirty="0">
                          <a:solidFill>
                            <a:srgbClr val="000000"/>
                          </a:solidFill>
                          <a:effectLst/>
                          <a:latin typeface="Barlow Semi Condensed" panose="00000506000000000000" pitchFamily="2" charset="0"/>
                        </a:rPr>
                        <a:t>Servicios públicos</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a:solidFill>
                            <a:srgbClr val="000000"/>
                          </a:solidFill>
                          <a:effectLst/>
                          <a:latin typeface="Barlow Semi Condensed" panose="00000506000000000000" pitchFamily="2" charset="0"/>
                        </a:rPr>
                        <a:t>-16</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2703127646"/>
                  </a:ext>
                </a:extLst>
              </a:tr>
              <a:tr h="240029">
                <a:tc>
                  <a:txBody>
                    <a:bodyPr/>
                    <a:lstStyle/>
                    <a:p>
                      <a:pPr marL="88900" indent="0" algn="l" fontAlgn="ctr">
                        <a:buNone/>
                      </a:pPr>
                      <a:r>
                        <a:rPr lang="es-CL" sz="900" b="0" i="0" u="none" strike="noStrike" dirty="0">
                          <a:solidFill>
                            <a:srgbClr val="000000"/>
                          </a:solidFill>
                          <a:effectLst/>
                          <a:latin typeface="Barlow Semi Condensed" panose="00000506000000000000" pitchFamily="2" charset="0"/>
                        </a:rPr>
                        <a:t>Iglesias o congregaciones religiosas</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a:solidFill>
                            <a:srgbClr val="000000"/>
                          </a:solidFill>
                          <a:effectLst/>
                          <a:latin typeface="Barlow Semi Condensed" panose="00000506000000000000" pitchFamily="2" charset="0"/>
                        </a:rPr>
                        <a:t>-17</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4262599340"/>
                  </a:ext>
                </a:extLst>
              </a:tr>
              <a:tr h="240029">
                <a:tc>
                  <a:txBody>
                    <a:bodyPr/>
                    <a:lstStyle/>
                    <a:p>
                      <a:pPr marL="88900" indent="0" algn="l" fontAlgn="ctr">
                        <a:buNone/>
                      </a:pPr>
                      <a:r>
                        <a:rPr lang="es-CL" sz="900" b="0" i="0" u="none" strike="noStrike" dirty="0">
                          <a:solidFill>
                            <a:srgbClr val="000000"/>
                          </a:solidFill>
                          <a:effectLst/>
                          <a:latin typeface="Barlow Semi Condensed" panose="00000506000000000000" pitchFamily="2" charset="0"/>
                        </a:rPr>
                        <a:t>Sindicatos</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a:solidFill>
                            <a:srgbClr val="000000"/>
                          </a:solidFill>
                          <a:effectLst/>
                          <a:latin typeface="Barlow Semi Condensed" panose="00000506000000000000" pitchFamily="2" charset="0"/>
                        </a:rPr>
                        <a:t>-14</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3337783375"/>
                  </a:ext>
                </a:extLst>
              </a:tr>
              <a:tr h="240029">
                <a:tc>
                  <a:txBody>
                    <a:bodyPr/>
                    <a:lstStyle/>
                    <a:p>
                      <a:pPr marL="88900" indent="0" algn="l" fontAlgn="ctr">
                        <a:buNone/>
                      </a:pPr>
                      <a:r>
                        <a:rPr lang="es-CL" sz="900" b="0" i="0" u="none" strike="noStrike" dirty="0">
                          <a:solidFill>
                            <a:srgbClr val="000000"/>
                          </a:solidFill>
                          <a:effectLst/>
                          <a:latin typeface="Barlow Semi Condensed" panose="00000506000000000000" pitchFamily="2" charset="0"/>
                        </a:rPr>
                        <a:t>Empresas estatales o públicas</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dirty="0">
                          <a:solidFill>
                            <a:srgbClr val="000000"/>
                          </a:solidFill>
                          <a:effectLst/>
                          <a:latin typeface="Barlow Semi Condensed" panose="00000506000000000000" pitchFamily="2" charset="0"/>
                        </a:rPr>
                        <a:t>-24</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1548151630"/>
                  </a:ext>
                </a:extLst>
              </a:tr>
              <a:tr h="240029">
                <a:tc>
                  <a:txBody>
                    <a:bodyPr/>
                    <a:lstStyle/>
                    <a:p>
                      <a:pPr marL="88900" indent="0" algn="l" fontAlgn="ctr">
                        <a:buNone/>
                      </a:pPr>
                      <a:r>
                        <a:rPr lang="es-CL" sz="900" b="0" i="0" u="none" strike="noStrike" dirty="0">
                          <a:solidFill>
                            <a:srgbClr val="000000"/>
                          </a:solidFill>
                          <a:effectLst/>
                          <a:latin typeface="Barlow Semi Condensed" panose="00000506000000000000" pitchFamily="2" charset="0"/>
                        </a:rPr>
                        <a:t>Medios de comunicación</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a:solidFill>
                            <a:srgbClr val="000000"/>
                          </a:solidFill>
                          <a:effectLst/>
                          <a:latin typeface="Barlow Semi Condensed" panose="00000506000000000000" pitchFamily="2" charset="0"/>
                        </a:rPr>
                        <a:t>-25</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2791096239"/>
                  </a:ext>
                </a:extLst>
              </a:tr>
              <a:tr h="240029">
                <a:tc>
                  <a:txBody>
                    <a:bodyPr/>
                    <a:lstStyle/>
                    <a:p>
                      <a:pPr marL="88900" indent="0" algn="l" fontAlgn="ctr">
                        <a:buNone/>
                      </a:pPr>
                      <a:r>
                        <a:rPr lang="es-CL" sz="900" b="0" i="0" u="none" strike="noStrike" dirty="0">
                          <a:solidFill>
                            <a:srgbClr val="000000"/>
                          </a:solidFill>
                          <a:effectLst/>
                          <a:latin typeface="Barlow Semi Condensed" panose="00000506000000000000" pitchFamily="2" charset="0"/>
                        </a:rPr>
                        <a:t>Municipalidades</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dirty="0">
                          <a:solidFill>
                            <a:srgbClr val="000000"/>
                          </a:solidFill>
                          <a:effectLst/>
                          <a:latin typeface="Barlow Semi Condensed" panose="00000506000000000000" pitchFamily="2" charset="0"/>
                        </a:rPr>
                        <a:t>-39</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2927881125"/>
                  </a:ext>
                </a:extLst>
              </a:tr>
              <a:tr h="240029">
                <a:tc>
                  <a:txBody>
                    <a:bodyPr/>
                    <a:lstStyle/>
                    <a:p>
                      <a:pPr marL="88900" indent="0" algn="l" fontAlgn="ctr">
                        <a:buNone/>
                      </a:pPr>
                      <a:r>
                        <a:rPr lang="es-CL" sz="900" b="0" i="0" u="none" strike="noStrike" dirty="0">
                          <a:solidFill>
                            <a:srgbClr val="000000"/>
                          </a:solidFill>
                          <a:effectLst/>
                          <a:latin typeface="Barlow Semi Condensed" panose="00000506000000000000" pitchFamily="2" charset="0"/>
                        </a:rPr>
                        <a:t>Tribunales de Justicia</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dirty="0">
                          <a:solidFill>
                            <a:srgbClr val="000000"/>
                          </a:solidFill>
                          <a:effectLst/>
                          <a:latin typeface="Barlow Semi Condensed" panose="00000506000000000000" pitchFamily="2" charset="0"/>
                        </a:rPr>
                        <a:t>-43</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3227300483"/>
                  </a:ext>
                </a:extLst>
              </a:tr>
              <a:tr h="240029">
                <a:tc>
                  <a:txBody>
                    <a:bodyPr/>
                    <a:lstStyle/>
                    <a:p>
                      <a:pPr marL="88900" indent="0" algn="l" fontAlgn="ctr">
                        <a:buNone/>
                      </a:pPr>
                      <a:r>
                        <a:rPr lang="es-CL" sz="900" b="0" i="0" u="none" strike="noStrike" dirty="0">
                          <a:solidFill>
                            <a:srgbClr val="000000"/>
                          </a:solidFill>
                          <a:effectLst/>
                          <a:latin typeface="Barlow Semi Condensed" panose="00000506000000000000" pitchFamily="2" charset="0"/>
                        </a:rPr>
                        <a:t>Estado</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dirty="0">
                          <a:solidFill>
                            <a:srgbClr val="000000"/>
                          </a:solidFill>
                          <a:effectLst/>
                          <a:latin typeface="Barlow Semi Condensed" panose="00000506000000000000" pitchFamily="2" charset="0"/>
                        </a:rPr>
                        <a:t>-40</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1934099400"/>
                  </a:ext>
                </a:extLst>
              </a:tr>
              <a:tr h="240029">
                <a:tc>
                  <a:txBody>
                    <a:bodyPr/>
                    <a:lstStyle/>
                    <a:p>
                      <a:pPr marL="88900" indent="0" algn="l" fontAlgn="ctr">
                        <a:buNone/>
                      </a:pPr>
                      <a:r>
                        <a:rPr lang="es-CL" sz="900" b="0" i="0" u="none" strike="noStrike" dirty="0">
                          <a:solidFill>
                            <a:srgbClr val="000000"/>
                          </a:solidFill>
                          <a:effectLst/>
                          <a:latin typeface="Barlow Semi Condensed" panose="00000506000000000000" pitchFamily="2" charset="0"/>
                        </a:rPr>
                        <a:t>Congreso</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dirty="0">
                          <a:solidFill>
                            <a:srgbClr val="000000"/>
                          </a:solidFill>
                          <a:effectLst/>
                          <a:latin typeface="Barlow Semi Condensed" panose="00000506000000000000" pitchFamily="2" charset="0"/>
                        </a:rPr>
                        <a:t>-60</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661086161"/>
                  </a:ext>
                </a:extLst>
              </a:tr>
              <a:tr h="240029">
                <a:tc>
                  <a:txBody>
                    <a:bodyPr/>
                    <a:lstStyle/>
                    <a:p>
                      <a:pPr marL="88900" indent="0" algn="l" fontAlgn="ctr">
                        <a:buNone/>
                      </a:pPr>
                      <a:r>
                        <a:rPr lang="es-CL" sz="900" b="0" i="0" u="none" strike="noStrike" dirty="0">
                          <a:solidFill>
                            <a:srgbClr val="000000"/>
                          </a:solidFill>
                          <a:effectLst/>
                          <a:latin typeface="Barlow Semi Condensed" panose="00000506000000000000" pitchFamily="2" charset="0"/>
                        </a:rPr>
                        <a:t>Partidos políticos</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dirty="0">
                          <a:solidFill>
                            <a:srgbClr val="000000"/>
                          </a:solidFill>
                          <a:effectLst/>
                          <a:latin typeface="Barlow Semi Condensed" panose="00000506000000000000" pitchFamily="2" charset="0"/>
                        </a:rPr>
                        <a:t>-67</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1573804674"/>
                  </a:ext>
                </a:extLst>
              </a:tr>
            </a:tbl>
          </a:graphicData>
        </a:graphic>
      </p:graphicFrame>
    </p:spTree>
    <p:extLst>
      <p:ext uri="{BB962C8B-B14F-4D97-AF65-F5344CB8AC3E}">
        <p14:creationId xmlns:p14="http://schemas.microsoft.com/office/powerpoint/2010/main" val="21928881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1D296-56DF-82B4-32D3-4B0B1A5A8462}"/>
            </a:ext>
          </a:extLst>
        </p:cNvPr>
        <p:cNvGrpSpPr/>
        <p:nvPr/>
      </p:nvGrpSpPr>
      <p:grpSpPr>
        <a:xfrm>
          <a:off x="0" y="0"/>
          <a:ext cx="0" cy="0"/>
          <a:chOff x="0" y="0"/>
          <a:chExt cx="0" cy="0"/>
        </a:xfrm>
      </p:grpSpPr>
      <p:sp>
        <p:nvSpPr>
          <p:cNvPr id="21" name="CuadroTexto 20">
            <a:extLst>
              <a:ext uri="{FF2B5EF4-FFF2-40B4-BE49-F238E27FC236}">
                <a16:creationId xmlns:a16="http://schemas.microsoft.com/office/drawing/2014/main" id="{B247B309-3D9D-B99D-0B9A-1CED208BD816}"/>
              </a:ext>
            </a:extLst>
          </p:cNvPr>
          <p:cNvSpPr txBox="1"/>
          <p:nvPr/>
        </p:nvSpPr>
        <p:spPr>
          <a:xfrm>
            <a:off x="260747" y="304820"/>
            <a:ext cx="11760924" cy="830997"/>
          </a:xfrm>
          <a:prstGeom prst="rect">
            <a:avLst/>
          </a:prstGeom>
          <a:noFill/>
        </p:spPr>
        <p:txBody>
          <a:bodyPr wrap="square" rtlCol="0">
            <a:spAutoFit/>
          </a:bodyPr>
          <a:lstStyle/>
          <a:p>
            <a:r>
              <a:rPr lang="es-MX" sz="2400" dirty="0">
                <a:latin typeface="Barlow Semi Condensed" panose="00000506000000000000" pitchFamily="2" charset="0"/>
              </a:rPr>
              <a:t>Durante los últimos cuatro años, la percepción general de corrupción asociada con las instituciones y empresas ha tendido a disminuir</a:t>
            </a:r>
            <a:endParaRPr lang="es-CL" sz="2400" dirty="0">
              <a:latin typeface="Barlow Semi Condensed" panose="00000506000000000000" pitchFamily="2" charset="0"/>
            </a:endParaRPr>
          </a:p>
        </p:txBody>
      </p:sp>
      <p:sp>
        <p:nvSpPr>
          <p:cNvPr id="17" name="Espace réservé du numéro de diapositive 3">
            <a:extLst>
              <a:ext uri="{FF2B5EF4-FFF2-40B4-BE49-F238E27FC236}">
                <a16:creationId xmlns:a16="http://schemas.microsoft.com/office/drawing/2014/main" id="{3AB49438-DD4A-001A-0343-0F80E2424DB3}"/>
              </a:ext>
            </a:extLst>
          </p:cNvPr>
          <p:cNvSpPr>
            <a:spLocks noGrp="1"/>
          </p:cNvSpPr>
          <p:nvPr>
            <p:ph type="sldNum" sz="quarter" idx="18"/>
          </p:nvPr>
        </p:nvSpPr>
        <p:spPr>
          <a:xfrm>
            <a:off x="119336" y="6500389"/>
            <a:ext cx="360037" cy="365125"/>
          </a:xfrm>
        </p:spPr>
        <p:txBody>
          <a:bodyPr/>
          <a:lstStyle/>
          <a:p>
            <a:fld id="{D61AABEC-672F-4B68-B914-690DA978312C}" type="slidenum">
              <a:rPr lang="en-GB" smtClean="0"/>
              <a:pPr/>
              <a:t>13</a:t>
            </a:fld>
            <a:r>
              <a:rPr lang="en-GB" dirty="0"/>
              <a:t> ‒ </a:t>
            </a:r>
          </a:p>
        </p:txBody>
      </p:sp>
      <p:sp>
        <p:nvSpPr>
          <p:cNvPr id="5" name="Rectángulo 4">
            <a:extLst>
              <a:ext uri="{FF2B5EF4-FFF2-40B4-BE49-F238E27FC236}">
                <a16:creationId xmlns:a16="http://schemas.microsoft.com/office/drawing/2014/main" id="{966FEF8E-C247-4403-B43C-D05269812F5D}"/>
              </a:ext>
            </a:extLst>
          </p:cNvPr>
          <p:cNvSpPr/>
          <p:nvPr/>
        </p:nvSpPr>
        <p:spPr>
          <a:xfrm>
            <a:off x="226201" y="1486593"/>
            <a:ext cx="11498439" cy="630942"/>
          </a:xfrm>
          <a:prstGeom prst="rect">
            <a:avLst/>
          </a:prstGeom>
          <a:noFill/>
        </p:spPr>
        <p:txBody>
          <a:bodyPr vert="horz" wrap="square" lIns="108000" tIns="45720" rIns="108000" bIns="0" rtlCol="0">
            <a:spAutoFit/>
          </a:bodyPr>
          <a:lstStyle/>
          <a:p>
            <a:pPr marR="31115" algn="just">
              <a:buSzPts val="1000"/>
            </a:pPr>
            <a:r>
              <a:rPr lang="es-CL" sz="1400" dirty="0">
                <a:latin typeface="Barlow Semi Condensed" panose="00000506000000000000" pitchFamily="2" charset="0"/>
              </a:rPr>
              <a:t>Usando una escala de 1 a 5, donde 1 significa que usted asocia fuertemente cada entidad a Corrupción y 5 que la asocia fuertemente a Probidad, ¿con qué concepto usted asocia el comportamiento de las siguientes instituciones? </a:t>
            </a:r>
          </a:p>
          <a:p>
            <a:pPr marR="31115" algn="just">
              <a:buSzPts val="1000"/>
            </a:pPr>
            <a:r>
              <a:rPr lang="es-MX" sz="1000" dirty="0">
                <a:latin typeface="Barlow Semi Condensed" panose="00000506000000000000" pitchFamily="2" charset="0"/>
              </a:rPr>
              <a:t>Base: Total muestra de cada medición</a:t>
            </a:r>
            <a:endParaRPr lang="es-ES" sz="900" dirty="0">
              <a:latin typeface="Barlow Semi Condensed" panose="00000506000000000000" pitchFamily="2" charset="0"/>
            </a:endParaRPr>
          </a:p>
        </p:txBody>
      </p:sp>
      <p:graphicFrame>
        <p:nvGraphicFramePr>
          <p:cNvPr id="3" name="Objekt 4">
            <a:extLst>
              <a:ext uri="{FF2B5EF4-FFF2-40B4-BE49-F238E27FC236}">
                <a16:creationId xmlns:a16="http://schemas.microsoft.com/office/drawing/2014/main" id="{17D24251-DD9A-0F22-CF4E-880C7D9C7623}"/>
              </a:ext>
            </a:extLst>
          </p:cNvPr>
          <p:cNvGraphicFramePr>
            <a:graphicFrameLocks noChangeAspect="1"/>
          </p:cNvGraphicFramePr>
          <p:nvPr>
            <p:extLst>
              <p:ext uri="{D42A27DB-BD31-4B8C-83A1-F6EECF244321}">
                <p14:modId xmlns:p14="http://schemas.microsoft.com/office/powerpoint/2010/main" val="990005837"/>
              </p:ext>
            </p:extLst>
          </p:nvPr>
        </p:nvGraphicFramePr>
        <p:xfrm>
          <a:off x="260747" y="2525954"/>
          <a:ext cx="11671277" cy="3677628"/>
        </p:xfrm>
        <a:graphic>
          <a:graphicData uri="http://schemas.openxmlformats.org/drawingml/2006/chart">
            <c:chart xmlns:c="http://schemas.openxmlformats.org/drawingml/2006/chart" xmlns:r="http://schemas.openxmlformats.org/officeDocument/2006/relationships" r:id="rId2"/>
          </a:graphicData>
        </a:graphic>
      </p:graphicFrame>
      <p:sp>
        <p:nvSpPr>
          <p:cNvPr id="6" name="CuadroTexto 5">
            <a:extLst>
              <a:ext uri="{FF2B5EF4-FFF2-40B4-BE49-F238E27FC236}">
                <a16:creationId xmlns:a16="http://schemas.microsoft.com/office/drawing/2014/main" id="{52BAD5A1-9E74-6E80-21F8-478EFDDD425A}"/>
              </a:ext>
            </a:extLst>
          </p:cNvPr>
          <p:cNvSpPr txBox="1"/>
          <p:nvPr/>
        </p:nvSpPr>
        <p:spPr>
          <a:xfrm>
            <a:off x="4644983" y="2241219"/>
            <a:ext cx="2639708" cy="307777"/>
          </a:xfrm>
          <a:prstGeom prst="rect">
            <a:avLst/>
          </a:prstGeom>
          <a:solidFill>
            <a:srgbClr val="31849B"/>
          </a:solidFill>
        </p:spPr>
        <p:txBody>
          <a:bodyPr wrap="square" rtlCol="0">
            <a:spAutoFit/>
          </a:bodyPr>
          <a:lstStyle/>
          <a:p>
            <a:pPr algn="ctr"/>
            <a:r>
              <a:rPr lang="es-CL" sz="1400" b="1" dirty="0">
                <a:solidFill>
                  <a:schemeClr val="bg1"/>
                </a:solidFill>
                <a:latin typeface="Barlow Semi Condensed" panose="00000506000000000000" pitchFamily="2" charset="0"/>
              </a:rPr>
              <a:t>% ASOCIADO A CORRUPCIÓN</a:t>
            </a:r>
          </a:p>
        </p:txBody>
      </p:sp>
      <p:sp>
        <p:nvSpPr>
          <p:cNvPr id="19" name="Triángulo isósceles 18">
            <a:extLst>
              <a:ext uri="{FF2B5EF4-FFF2-40B4-BE49-F238E27FC236}">
                <a16:creationId xmlns:a16="http://schemas.microsoft.com/office/drawing/2014/main" id="{5F6769E1-3A8B-8A29-9B6B-50ED71AEF09E}"/>
              </a:ext>
            </a:extLst>
          </p:cNvPr>
          <p:cNvSpPr/>
          <p:nvPr/>
        </p:nvSpPr>
        <p:spPr>
          <a:xfrm rot="10800000">
            <a:off x="3239909" y="3837976"/>
            <a:ext cx="93392" cy="137753"/>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panose="00000500000000000000" pitchFamily="2" charset="0"/>
            </a:endParaRPr>
          </a:p>
        </p:txBody>
      </p:sp>
      <p:sp>
        <p:nvSpPr>
          <p:cNvPr id="22" name="Triángulo isósceles 21">
            <a:extLst>
              <a:ext uri="{FF2B5EF4-FFF2-40B4-BE49-F238E27FC236}">
                <a16:creationId xmlns:a16="http://schemas.microsoft.com/office/drawing/2014/main" id="{977DCB28-1685-EC18-54D4-02FC8270C5CA}"/>
              </a:ext>
            </a:extLst>
          </p:cNvPr>
          <p:cNvSpPr/>
          <p:nvPr/>
        </p:nvSpPr>
        <p:spPr>
          <a:xfrm rot="10800000">
            <a:off x="4001909" y="3757294"/>
            <a:ext cx="93392" cy="137753"/>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panose="00000500000000000000" pitchFamily="2" charset="0"/>
            </a:endParaRPr>
          </a:p>
        </p:txBody>
      </p:sp>
      <p:sp>
        <p:nvSpPr>
          <p:cNvPr id="24" name="Triángulo isósceles 23">
            <a:extLst>
              <a:ext uri="{FF2B5EF4-FFF2-40B4-BE49-F238E27FC236}">
                <a16:creationId xmlns:a16="http://schemas.microsoft.com/office/drawing/2014/main" id="{AC5C0F57-9313-A850-0C50-0E281F83EE8C}"/>
              </a:ext>
            </a:extLst>
          </p:cNvPr>
          <p:cNvSpPr/>
          <p:nvPr/>
        </p:nvSpPr>
        <p:spPr>
          <a:xfrm rot="10800000">
            <a:off x="6269979" y="4277246"/>
            <a:ext cx="93392" cy="137753"/>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panose="00000500000000000000" pitchFamily="2" charset="0"/>
            </a:endParaRPr>
          </a:p>
        </p:txBody>
      </p:sp>
      <p:sp>
        <p:nvSpPr>
          <p:cNvPr id="26" name="Triángulo isósceles 25">
            <a:extLst>
              <a:ext uri="{FF2B5EF4-FFF2-40B4-BE49-F238E27FC236}">
                <a16:creationId xmlns:a16="http://schemas.microsoft.com/office/drawing/2014/main" id="{F068265B-16DA-4D2E-00C3-41323FD6700D}"/>
              </a:ext>
            </a:extLst>
          </p:cNvPr>
          <p:cNvSpPr/>
          <p:nvPr/>
        </p:nvSpPr>
        <p:spPr>
          <a:xfrm rot="10800000">
            <a:off x="11603978" y="4528261"/>
            <a:ext cx="93392" cy="137753"/>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panose="00000500000000000000" pitchFamily="2" charset="0"/>
            </a:endParaRPr>
          </a:p>
        </p:txBody>
      </p:sp>
      <p:sp>
        <p:nvSpPr>
          <p:cNvPr id="28" name="Triángulo isósceles 27">
            <a:extLst>
              <a:ext uri="{FF2B5EF4-FFF2-40B4-BE49-F238E27FC236}">
                <a16:creationId xmlns:a16="http://schemas.microsoft.com/office/drawing/2014/main" id="{E616F7E6-4851-41B2-242D-B0E5B6FEC363}"/>
              </a:ext>
            </a:extLst>
          </p:cNvPr>
          <p:cNvSpPr/>
          <p:nvPr/>
        </p:nvSpPr>
        <p:spPr>
          <a:xfrm rot="10800000">
            <a:off x="10841976" y="4375860"/>
            <a:ext cx="93392" cy="137753"/>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panose="00000500000000000000" pitchFamily="2" charset="0"/>
            </a:endParaRPr>
          </a:p>
        </p:txBody>
      </p:sp>
      <p:sp>
        <p:nvSpPr>
          <p:cNvPr id="30" name="Triángulo isósceles 29">
            <a:extLst>
              <a:ext uri="{FF2B5EF4-FFF2-40B4-BE49-F238E27FC236}">
                <a16:creationId xmlns:a16="http://schemas.microsoft.com/office/drawing/2014/main" id="{F85EBB57-4E6C-AC3F-10A3-25F0C9F4F301}"/>
              </a:ext>
            </a:extLst>
          </p:cNvPr>
          <p:cNvSpPr/>
          <p:nvPr/>
        </p:nvSpPr>
        <p:spPr>
          <a:xfrm rot="10800000">
            <a:off x="10088940" y="4393791"/>
            <a:ext cx="93392" cy="137753"/>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panose="00000500000000000000" pitchFamily="2" charset="0"/>
            </a:endParaRPr>
          </a:p>
        </p:txBody>
      </p:sp>
      <p:grpSp>
        <p:nvGrpSpPr>
          <p:cNvPr id="37" name="Grupo 36">
            <a:extLst>
              <a:ext uri="{FF2B5EF4-FFF2-40B4-BE49-F238E27FC236}">
                <a16:creationId xmlns:a16="http://schemas.microsoft.com/office/drawing/2014/main" id="{D755AAA1-DA27-A44B-63FD-636FAAF7772D}"/>
              </a:ext>
            </a:extLst>
          </p:cNvPr>
          <p:cNvGrpSpPr/>
          <p:nvPr/>
        </p:nvGrpSpPr>
        <p:grpSpPr>
          <a:xfrm>
            <a:off x="7459668" y="6033251"/>
            <a:ext cx="4472356" cy="230832"/>
            <a:chOff x="7459668" y="5934636"/>
            <a:chExt cx="4472356" cy="230832"/>
          </a:xfrm>
        </p:grpSpPr>
        <p:sp>
          <p:nvSpPr>
            <p:cNvPr id="32" name="CuadroTexto 31">
              <a:extLst>
                <a:ext uri="{FF2B5EF4-FFF2-40B4-BE49-F238E27FC236}">
                  <a16:creationId xmlns:a16="http://schemas.microsoft.com/office/drawing/2014/main" id="{9A2BAE39-F920-9D89-F8B8-4226C488129F}"/>
                </a:ext>
              </a:extLst>
            </p:cNvPr>
            <p:cNvSpPr txBox="1"/>
            <p:nvPr/>
          </p:nvSpPr>
          <p:spPr>
            <a:xfrm>
              <a:off x="7641800" y="5934636"/>
              <a:ext cx="4290224"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L" sz="900" b="0" i="0" u="none" strike="noStrike" kern="0" cap="none" spc="0" normalizeH="0" baseline="0" noProof="0" dirty="0">
                  <a:ln>
                    <a:noFill/>
                  </a:ln>
                  <a:effectLst/>
                  <a:uLnTx/>
                  <a:uFillTx/>
                  <a:latin typeface="Barlow" panose="00000500000000000000" pitchFamily="2" charset="0"/>
                </a:rPr>
                <a:t>Diferencia significativa entre mediciones 2025 y 2026 a nivel de confianza del 95%</a:t>
              </a:r>
            </a:p>
          </p:txBody>
        </p:sp>
        <p:sp>
          <p:nvSpPr>
            <p:cNvPr id="34" name="Triángulo isósceles 33">
              <a:extLst>
                <a:ext uri="{FF2B5EF4-FFF2-40B4-BE49-F238E27FC236}">
                  <a16:creationId xmlns:a16="http://schemas.microsoft.com/office/drawing/2014/main" id="{DD21A335-DAFE-F660-08CD-AE5997C19231}"/>
                </a:ext>
              </a:extLst>
            </p:cNvPr>
            <p:cNvSpPr/>
            <p:nvPr/>
          </p:nvSpPr>
          <p:spPr>
            <a:xfrm>
              <a:off x="7459668" y="5980540"/>
              <a:ext cx="182132" cy="138179"/>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chemeClr val="tx1"/>
                </a:solidFill>
                <a:effectLst/>
                <a:uLnTx/>
                <a:uFillTx/>
                <a:latin typeface="Barlow" panose="00000500000000000000" pitchFamily="2" charset="0"/>
              </a:endParaRPr>
            </a:p>
          </p:txBody>
        </p:sp>
        <p:sp>
          <p:nvSpPr>
            <p:cNvPr id="36" name="Triángulo isósceles 35">
              <a:extLst>
                <a:ext uri="{FF2B5EF4-FFF2-40B4-BE49-F238E27FC236}">
                  <a16:creationId xmlns:a16="http://schemas.microsoft.com/office/drawing/2014/main" id="{CBC03139-C9DE-E6D3-60F1-5A483EF219F5}"/>
                </a:ext>
              </a:extLst>
            </p:cNvPr>
            <p:cNvSpPr/>
            <p:nvPr/>
          </p:nvSpPr>
          <p:spPr>
            <a:xfrm rot="10800000">
              <a:off x="7593010" y="5980539"/>
              <a:ext cx="182132" cy="138179"/>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chemeClr val="tx1"/>
                </a:solidFill>
                <a:effectLst/>
                <a:uLnTx/>
                <a:uFillTx/>
                <a:latin typeface="Barlow" panose="00000500000000000000" pitchFamily="2" charset="0"/>
              </a:endParaRPr>
            </a:p>
          </p:txBody>
        </p:sp>
      </p:grpSp>
    </p:spTree>
    <p:extLst>
      <p:ext uri="{BB962C8B-B14F-4D97-AF65-F5344CB8AC3E}">
        <p14:creationId xmlns:p14="http://schemas.microsoft.com/office/powerpoint/2010/main" val="2083167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F6C57-78A9-08F8-1D60-3C417BD411B0}"/>
            </a:ext>
          </a:extLst>
        </p:cNvPr>
        <p:cNvGrpSpPr/>
        <p:nvPr/>
      </p:nvGrpSpPr>
      <p:grpSpPr>
        <a:xfrm>
          <a:off x="0" y="0"/>
          <a:ext cx="0" cy="0"/>
          <a:chOff x="0" y="0"/>
          <a:chExt cx="0" cy="0"/>
        </a:xfrm>
      </p:grpSpPr>
      <p:sp>
        <p:nvSpPr>
          <p:cNvPr id="21" name="CuadroTexto 20">
            <a:extLst>
              <a:ext uri="{FF2B5EF4-FFF2-40B4-BE49-F238E27FC236}">
                <a16:creationId xmlns:a16="http://schemas.microsoft.com/office/drawing/2014/main" id="{37A974AD-29D4-B6AC-3DBD-50E43BB6E932}"/>
              </a:ext>
            </a:extLst>
          </p:cNvPr>
          <p:cNvSpPr txBox="1"/>
          <p:nvPr/>
        </p:nvSpPr>
        <p:spPr>
          <a:xfrm>
            <a:off x="260747" y="304820"/>
            <a:ext cx="11408180" cy="830997"/>
          </a:xfrm>
          <a:prstGeom prst="rect">
            <a:avLst/>
          </a:prstGeom>
          <a:noFill/>
        </p:spPr>
        <p:txBody>
          <a:bodyPr wrap="square" rtlCol="0">
            <a:spAutoFit/>
          </a:bodyPr>
          <a:lstStyle/>
          <a:p>
            <a:r>
              <a:rPr lang="es-CL" sz="2400" b="1" dirty="0">
                <a:latin typeface="Barlow Semi Condensed" panose="00000506000000000000" pitchFamily="2" charset="0"/>
              </a:rPr>
              <a:t>Empresas privadas: </a:t>
            </a:r>
            <a:r>
              <a:rPr lang="es-CL" sz="2400" dirty="0">
                <a:latin typeface="Barlow Semi Condensed" panose="00000506000000000000" pitchFamily="2" charset="0"/>
              </a:rPr>
              <a:t>Sólo 3 de cada 10 personas consultadas consideran que las empresas son transparentes en la publicación de resultados comerciales, contrataciones y precios</a:t>
            </a:r>
          </a:p>
        </p:txBody>
      </p:sp>
      <p:sp>
        <p:nvSpPr>
          <p:cNvPr id="17" name="Espace réservé du numéro de diapositive 3">
            <a:extLst>
              <a:ext uri="{FF2B5EF4-FFF2-40B4-BE49-F238E27FC236}">
                <a16:creationId xmlns:a16="http://schemas.microsoft.com/office/drawing/2014/main" id="{117735AC-6FDD-1361-64D3-8147F1D5B149}"/>
              </a:ext>
            </a:extLst>
          </p:cNvPr>
          <p:cNvSpPr>
            <a:spLocks noGrp="1"/>
          </p:cNvSpPr>
          <p:nvPr>
            <p:ph type="sldNum" sz="quarter" idx="18"/>
          </p:nvPr>
        </p:nvSpPr>
        <p:spPr>
          <a:xfrm>
            <a:off x="119336" y="6500389"/>
            <a:ext cx="360037" cy="365125"/>
          </a:xfrm>
        </p:spPr>
        <p:txBody>
          <a:bodyPr/>
          <a:lstStyle/>
          <a:p>
            <a:fld id="{D61AABEC-672F-4B68-B914-690DA978312C}" type="slidenum">
              <a:rPr lang="en-GB" smtClean="0"/>
              <a:pPr/>
              <a:t>14</a:t>
            </a:fld>
            <a:r>
              <a:rPr lang="en-GB" dirty="0"/>
              <a:t> ‒ </a:t>
            </a:r>
          </a:p>
        </p:txBody>
      </p:sp>
      <p:sp>
        <p:nvSpPr>
          <p:cNvPr id="5" name="Rectángulo 4">
            <a:extLst>
              <a:ext uri="{FF2B5EF4-FFF2-40B4-BE49-F238E27FC236}">
                <a16:creationId xmlns:a16="http://schemas.microsoft.com/office/drawing/2014/main" id="{4C270D07-62DC-A7DB-50B1-0E2C62D73242}"/>
              </a:ext>
            </a:extLst>
          </p:cNvPr>
          <p:cNvSpPr/>
          <p:nvPr/>
        </p:nvSpPr>
        <p:spPr>
          <a:xfrm>
            <a:off x="226201" y="1486593"/>
            <a:ext cx="11498439" cy="415498"/>
          </a:xfrm>
          <a:prstGeom prst="rect">
            <a:avLst/>
          </a:prstGeom>
          <a:noFill/>
        </p:spPr>
        <p:txBody>
          <a:bodyPr vert="horz" wrap="square" lIns="108000" tIns="45720" rIns="108000" bIns="0" rtlCol="0">
            <a:spAutoFit/>
          </a:bodyPr>
          <a:lstStyle/>
          <a:p>
            <a:pPr algn="just">
              <a:buSzPct val="50000"/>
            </a:pPr>
            <a:r>
              <a:rPr lang="es-ES" sz="1400" dirty="0">
                <a:latin typeface="Barlow Semi Condensed" panose="00000506000000000000" pitchFamily="2" charset="0"/>
              </a:rPr>
              <a:t>Pensando en las empresas privadas, ¿qué tan de acuerdo está usted con las siguientes afirmaciones sobre cómo actúan las empresas en Chile? </a:t>
            </a:r>
          </a:p>
          <a:p>
            <a:pPr marR="31115" algn="just">
              <a:buSzPts val="1000"/>
            </a:pPr>
            <a:r>
              <a:rPr lang="es-MX" sz="1000" dirty="0">
                <a:latin typeface="Barlow Semi Condensed" panose="00000506000000000000" pitchFamily="2" charset="0"/>
              </a:rPr>
              <a:t>Base: 1.000 casos, total muestra</a:t>
            </a:r>
            <a:endParaRPr lang="es-ES" sz="900" dirty="0">
              <a:latin typeface="Barlow Semi Condensed" panose="00000506000000000000" pitchFamily="2" charset="0"/>
            </a:endParaRPr>
          </a:p>
        </p:txBody>
      </p:sp>
      <p:graphicFrame>
        <p:nvGraphicFramePr>
          <p:cNvPr id="9" name="Objekt 4">
            <a:extLst>
              <a:ext uri="{FF2B5EF4-FFF2-40B4-BE49-F238E27FC236}">
                <a16:creationId xmlns:a16="http://schemas.microsoft.com/office/drawing/2014/main" id="{21E40CA8-C759-9505-FCD0-EF1E63967F3F}"/>
              </a:ext>
            </a:extLst>
          </p:cNvPr>
          <p:cNvGraphicFramePr>
            <a:graphicFrameLocks noChangeAspect="1"/>
          </p:cNvGraphicFramePr>
          <p:nvPr>
            <p:extLst>
              <p:ext uri="{D42A27DB-BD31-4B8C-83A1-F6EECF244321}">
                <p14:modId xmlns:p14="http://schemas.microsoft.com/office/powerpoint/2010/main" val="2822629275"/>
              </p:ext>
            </p:extLst>
          </p:nvPr>
        </p:nvGraphicFramePr>
        <p:xfrm>
          <a:off x="479373" y="1985163"/>
          <a:ext cx="11040274" cy="40032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04363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F2E38-5A23-E587-945F-51883E0F20E0}"/>
            </a:ext>
          </a:extLst>
        </p:cNvPr>
        <p:cNvGrpSpPr/>
        <p:nvPr/>
      </p:nvGrpSpPr>
      <p:grpSpPr>
        <a:xfrm>
          <a:off x="0" y="0"/>
          <a:ext cx="0" cy="0"/>
          <a:chOff x="0" y="0"/>
          <a:chExt cx="0" cy="0"/>
        </a:xfrm>
      </p:grpSpPr>
      <p:graphicFrame>
        <p:nvGraphicFramePr>
          <p:cNvPr id="4" name="Chart 59">
            <a:extLst>
              <a:ext uri="{FF2B5EF4-FFF2-40B4-BE49-F238E27FC236}">
                <a16:creationId xmlns:a16="http://schemas.microsoft.com/office/drawing/2014/main" id="{4F564006-FF3B-4434-23FA-D5CCB00C1832}"/>
              </a:ext>
            </a:extLst>
          </p:cNvPr>
          <p:cNvGraphicFramePr>
            <a:graphicFrameLocks/>
          </p:cNvGraphicFramePr>
          <p:nvPr>
            <p:extLst>
              <p:ext uri="{D42A27DB-BD31-4B8C-83A1-F6EECF244321}">
                <p14:modId xmlns:p14="http://schemas.microsoft.com/office/powerpoint/2010/main" val="3518940467"/>
              </p:ext>
            </p:extLst>
          </p:nvPr>
        </p:nvGraphicFramePr>
        <p:xfrm>
          <a:off x="9371719" y="2052917"/>
          <a:ext cx="2339617" cy="407498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 name="Gráfico 1">
            <a:extLst>
              <a:ext uri="{FF2B5EF4-FFF2-40B4-BE49-F238E27FC236}">
                <a16:creationId xmlns:a16="http://schemas.microsoft.com/office/drawing/2014/main" id="{9D35994D-2317-3959-2E76-97FE22DDD622}"/>
              </a:ext>
            </a:extLst>
          </p:cNvPr>
          <p:cNvGraphicFramePr/>
          <p:nvPr>
            <p:extLst>
              <p:ext uri="{D42A27DB-BD31-4B8C-83A1-F6EECF244321}">
                <p14:modId xmlns:p14="http://schemas.microsoft.com/office/powerpoint/2010/main" val="1853683764"/>
              </p:ext>
            </p:extLst>
          </p:nvPr>
        </p:nvGraphicFramePr>
        <p:xfrm>
          <a:off x="4868316" y="2482915"/>
          <a:ext cx="4714952" cy="365150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áfico 19">
            <a:extLst>
              <a:ext uri="{FF2B5EF4-FFF2-40B4-BE49-F238E27FC236}">
                <a16:creationId xmlns:a16="http://schemas.microsoft.com/office/drawing/2014/main" id="{95CD5D3E-E675-4935-5CF0-12D817B08C92}"/>
              </a:ext>
            </a:extLst>
          </p:cNvPr>
          <p:cNvGraphicFramePr/>
          <p:nvPr>
            <p:extLst>
              <p:ext uri="{D42A27DB-BD31-4B8C-83A1-F6EECF244321}">
                <p14:modId xmlns:p14="http://schemas.microsoft.com/office/powerpoint/2010/main" val="1436811129"/>
              </p:ext>
            </p:extLst>
          </p:nvPr>
        </p:nvGraphicFramePr>
        <p:xfrm>
          <a:off x="3378149" y="2474258"/>
          <a:ext cx="4589566" cy="3653639"/>
        </p:xfrm>
        <a:graphic>
          <a:graphicData uri="http://schemas.openxmlformats.org/drawingml/2006/chart">
            <c:chart xmlns:c="http://schemas.openxmlformats.org/drawingml/2006/chart" xmlns:r="http://schemas.openxmlformats.org/officeDocument/2006/relationships" r:id="rId4"/>
          </a:graphicData>
        </a:graphic>
      </p:graphicFrame>
      <p:sp>
        <p:nvSpPr>
          <p:cNvPr id="21" name="CuadroTexto 20">
            <a:extLst>
              <a:ext uri="{FF2B5EF4-FFF2-40B4-BE49-F238E27FC236}">
                <a16:creationId xmlns:a16="http://schemas.microsoft.com/office/drawing/2014/main" id="{E453C3A5-6B95-33C0-9C60-1F0C86DA8D62}"/>
              </a:ext>
            </a:extLst>
          </p:cNvPr>
          <p:cNvSpPr txBox="1"/>
          <p:nvPr/>
        </p:nvSpPr>
        <p:spPr>
          <a:xfrm>
            <a:off x="260747" y="304820"/>
            <a:ext cx="11408180" cy="830997"/>
          </a:xfrm>
          <a:prstGeom prst="rect">
            <a:avLst/>
          </a:prstGeom>
          <a:noFill/>
        </p:spPr>
        <p:txBody>
          <a:bodyPr wrap="square" rtlCol="0">
            <a:spAutoFit/>
          </a:bodyPr>
          <a:lstStyle/>
          <a:p>
            <a:r>
              <a:rPr lang="es-CL" sz="2400" b="1" dirty="0">
                <a:latin typeface="Barlow Semi Condensed" panose="00000506000000000000" pitchFamily="2" charset="0"/>
              </a:rPr>
              <a:t>Empresas privadas: </a:t>
            </a:r>
            <a:r>
              <a:rPr lang="es-CL" sz="2400" dirty="0">
                <a:latin typeface="Barlow Semi Condensed" panose="00000506000000000000" pitchFamily="2" charset="0"/>
              </a:rPr>
              <a:t>Después de un año de evaluaciones más críticas, se observa un retorno a los niveles de 2024 en la opinión pública sobre el correcto actuar de las empresas del país</a:t>
            </a:r>
          </a:p>
        </p:txBody>
      </p:sp>
      <p:sp>
        <p:nvSpPr>
          <p:cNvPr id="17" name="Espace réservé du numéro de diapositive 3">
            <a:extLst>
              <a:ext uri="{FF2B5EF4-FFF2-40B4-BE49-F238E27FC236}">
                <a16:creationId xmlns:a16="http://schemas.microsoft.com/office/drawing/2014/main" id="{9CF38C59-622E-3E2B-5C79-8ABDFCE38A83}"/>
              </a:ext>
            </a:extLst>
          </p:cNvPr>
          <p:cNvSpPr>
            <a:spLocks noGrp="1"/>
          </p:cNvSpPr>
          <p:nvPr>
            <p:ph type="sldNum" sz="quarter" idx="18"/>
          </p:nvPr>
        </p:nvSpPr>
        <p:spPr>
          <a:xfrm>
            <a:off x="119336" y="6500389"/>
            <a:ext cx="360037" cy="365125"/>
          </a:xfrm>
        </p:spPr>
        <p:txBody>
          <a:bodyPr/>
          <a:lstStyle/>
          <a:p>
            <a:fld id="{D61AABEC-672F-4B68-B914-690DA978312C}" type="slidenum">
              <a:rPr lang="en-GB" smtClean="0"/>
              <a:pPr/>
              <a:t>15</a:t>
            </a:fld>
            <a:r>
              <a:rPr lang="en-GB" dirty="0"/>
              <a:t> ‒ </a:t>
            </a:r>
          </a:p>
        </p:txBody>
      </p:sp>
      <p:sp>
        <p:nvSpPr>
          <p:cNvPr id="5" name="Rectángulo 4">
            <a:extLst>
              <a:ext uri="{FF2B5EF4-FFF2-40B4-BE49-F238E27FC236}">
                <a16:creationId xmlns:a16="http://schemas.microsoft.com/office/drawing/2014/main" id="{9534CA0B-BC24-E99E-B366-862E96F364CC}"/>
              </a:ext>
            </a:extLst>
          </p:cNvPr>
          <p:cNvSpPr/>
          <p:nvPr/>
        </p:nvSpPr>
        <p:spPr>
          <a:xfrm>
            <a:off x="226201" y="1486593"/>
            <a:ext cx="11498439" cy="261610"/>
          </a:xfrm>
          <a:prstGeom prst="rect">
            <a:avLst/>
          </a:prstGeom>
          <a:noFill/>
        </p:spPr>
        <p:txBody>
          <a:bodyPr vert="horz" wrap="square" lIns="108000" tIns="45720" rIns="108000" bIns="0" rtlCol="0">
            <a:spAutoFit/>
          </a:bodyPr>
          <a:lstStyle/>
          <a:p>
            <a:pPr algn="just">
              <a:buSzPct val="50000"/>
            </a:pPr>
            <a:r>
              <a:rPr lang="es-ES" sz="1400" dirty="0">
                <a:latin typeface="Barlow Semi Condensed" panose="00000506000000000000" pitchFamily="2" charset="0"/>
              </a:rPr>
              <a:t>Pensando en las empresas privadas, ¿qué tan de acuerdo está usted con las siguientes afirmaciones sobre cómo actúan las empresas en Chile? </a:t>
            </a:r>
          </a:p>
        </p:txBody>
      </p:sp>
      <p:sp>
        <p:nvSpPr>
          <p:cNvPr id="6" name="Rectángulo 5">
            <a:extLst>
              <a:ext uri="{FF2B5EF4-FFF2-40B4-BE49-F238E27FC236}">
                <a16:creationId xmlns:a16="http://schemas.microsoft.com/office/drawing/2014/main" id="{313C3940-4202-0D48-BD99-4CC47C0A4B36}"/>
              </a:ext>
            </a:extLst>
          </p:cNvPr>
          <p:cNvSpPr/>
          <p:nvPr/>
        </p:nvSpPr>
        <p:spPr>
          <a:xfrm>
            <a:off x="9747679" y="1958800"/>
            <a:ext cx="2016256" cy="415498"/>
          </a:xfrm>
          <a:prstGeom prst="rect">
            <a:avLst/>
          </a:prstGeom>
          <a:ln>
            <a:solidFill>
              <a:srgbClr val="31849B"/>
            </a:solidFill>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050" b="1" i="0" u="none" strike="noStrike" kern="0" cap="none" spc="0" normalizeH="0" baseline="0" noProof="0" dirty="0">
                <a:ln>
                  <a:noFill/>
                </a:ln>
                <a:solidFill>
                  <a:srgbClr val="31849B"/>
                </a:solidFill>
                <a:effectLst/>
                <a:uLnTx/>
                <a:uFillTx/>
                <a:latin typeface="Barlow Semi Condensed" panose="00000506000000000000" pitchFamily="2" charset="0"/>
              </a:rPr>
              <a:t>COMPARACIÓN</a:t>
            </a:r>
          </a:p>
          <a:p>
            <a:pPr marL="0" marR="0" lvl="0" indent="0" algn="ctr" defTabSz="914400" eaLnBrk="1" fontAlgn="auto" latinLnBrk="0" hangingPunct="1">
              <a:lnSpc>
                <a:spcPct val="100000"/>
              </a:lnSpc>
              <a:spcBef>
                <a:spcPts val="0"/>
              </a:spcBef>
              <a:spcAft>
                <a:spcPts val="0"/>
              </a:spcAft>
              <a:buClrTx/>
              <a:buSzTx/>
              <a:buFontTx/>
              <a:buNone/>
              <a:tabLst/>
              <a:defRPr/>
            </a:pPr>
            <a:r>
              <a:rPr lang="es-ES" sz="1050" b="1" kern="0" dirty="0">
                <a:solidFill>
                  <a:srgbClr val="31849B"/>
                </a:solidFill>
                <a:latin typeface="Barlow Semi Condensed" panose="00000506000000000000" pitchFamily="2" charset="0"/>
              </a:rPr>
              <a:t>Octubre 2026 – Septiembre 2025</a:t>
            </a:r>
            <a:endParaRPr kumimoji="0" lang="es-ES" sz="1050" b="1" i="0" u="none" strike="noStrike" kern="0" cap="none" spc="0" normalizeH="0" baseline="0" noProof="0" dirty="0">
              <a:ln>
                <a:noFill/>
              </a:ln>
              <a:solidFill>
                <a:srgbClr val="31849B"/>
              </a:solidFill>
              <a:effectLst/>
              <a:uLnTx/>
              <a:uFillTx/>
              <a:latin typeface="Barlow Semi Condensed" panose="00000506000000000000" pitchFamily="2" charset="0"/>
            </a:endParaRPr>
          </a:p>
        </p:txBody>
      </p:sp>
      <p:graphicFrame>
        <p:nvGraphicFramePr>
          <p:cNvPr id="7" name="Gráfico 6">
            <a:extLst>
              <a:ext uri="{FF2B5EF4-FFF2-40B4-BE49-F238E27FC236}">
                <a16:creationId xmlns:a16="http://schemas.microsoft.com/office/drawing/2014/main" id="{7CE7B52B-6370-45FC-7A8B-C51B321B69E2}"/>
              </a:ext>
            </a:extLst>
          </p:cNvPr>
          <p:cNvGraphicFramePr/>
          <p:nvPr>
            <p:extLst>
              <p:ext uri="{D42A27DB-BD31-4B8C-83A1-F6EECF244321}">
                <p14:modId xmlns:p14="http://schemas.microsoft.com/office/powerpoint/2010/main" val="1229336928"/>
              </p:ext>
            </p:extLst>
          </p:nvPr>
        </p:nvGraphicFramePr>
        <p:xfrm>
          <a:off x="428065" y="2410219"/>
          <a:ext cx="5550801" cy="3717682"/>
        </p:xfrm>
        <a:graphic>
          <a:graphicData uri="http://schemas.openxmlformats.org/drawingml/2006/chart">
            <c:chart xmlns:c="http://schemas.openxmlformats.org/drawingml/2006/chart" xmlns:r="http://schemas.openxmlformats.org/officeDocument/2006/relationships" r:id="rId5"/>
          </a:graphicData>
        </a:graphic>
      </p:graphicFrame>
      <p:sp>
        <p:nvSpPr>
          <p:cNvPr id="8" name="CuadroTexto 7">
            <a:extLst>
              <a:ext uri="{FF2B5EF4-FFF2-40B4-BE49-F238E27FC236}">
                <a16:creationId xmlns:a16="http://schemas.microsoft.com/office/drawing/2014/main" id="{D2E73228-0167-219E-4C37-E1645A887579}"/>
              </a:ext>
            </a:extLst>
          </p:cNvPr>
          <p:cNvSpPr txBox="1"/>
          <p:nvPr/>
        </p:nvSpPr>
        <p:spPr>
          <a:xfrm>
            <a:off x="3023017" y="2025627"/>
            <a:ext cx="1322274" cy="384721"/>
          </a:xfrm>
          <a:prstGeom prst="rect">
            <a:avLst/>
          </a:prstGeom>
          <a:noFill/>
        </p:spPr>
        <p:txBody>
          <a:bodyPr wrap="square" rtlCol="0">
            <a:spAutoFit/>
          </a:bodyPr>
          <a:lstStyle/>
          <a:p>
            <a:pPr algn="ctr"/>
            <a:r>
              <a:rPr lang="es-CL" sz="1200" b="1" dirty="0">
                <a:solidFill>
                  <a:srgbClr val="31849B"/>
                </a:solidFill>
                <a:latin typeface="Barlow Semi Condensed" panose="00000506000000000000" pitchFamily="2" charset="0"/>
              </a:rPr>
              <a:t>OCTUBRE 2024</a:t>
            </a:r>
          </a:p>
          <a:p>
            <a:pPr algn="ctr"/>
            <a:r>
              <a:rPr lang="es-CL" sz="700" b="1" dirty="0">
                <a:solidFill>
                  <a:srgbClr val="31849B"/>
                </a:solidFill>
                <a:latin typeface="Barlow Semi Condensed" panose="00000506000000000000" pitchFamily="2" charset="0"/>
              </a:rPr>
              <a:t>(B:800)</a:t>
            </a:r>
            <a:endParaRPr lang="es-CL" sz="1200" b="1" dirty="0">
              <a:solidFill>
                <a:srgbClr val="31849B"/>
              </a:solidFill>
              <a:latin typeface="Barlow Semi Condensed" panose="00000506000000000000" pitchFamily="2" charset="0"/>
            </a:endParaRPr>
          </a:p>
        </p:txBody>
      </p:sp>
      <p:cxnSp>
        <p:nvCxnSpPr>
          <p:cNvPr id="10" name="Conector recto 9">
            <a:extLst>
              <a:ext uri="{FF2B5EF4-FFF2-40B4-BE49-F238E27FC236}">
                <a16:creationId xmlns:a16="http://schemas.microsoft.com/office/drawing/2014/main" id="{F6362529-3231-904A-42D4-2D773B31709D}"/>
              </a:ext>
            </a:extLst>
          </p:cNvPr>
          <p:cNvCxnSpPr/>
          <p:nvPr/>
        </p:nvCxnSpPr>
        <p:spPr>
          <a:xfrm>
            <a:off x="310680" y="3064735"/>
            <a:ext cx="1152128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Conector recto 10">
            <a:extLst>
              <a:ext uri="{FF2B5EF4-FFF2-40B4-BE49-F238E27FC236}">
                <a16:creationId xmlns:a16="http://schemas.microsoft.com/office/drawing/2014/main" id="{1EFA6BF3-2FDC-707D-374C-B36C9516FDC3}"/>
              </a:ext>
            </a:extLst>
          </p:cNvPr>
          <p:cNvCxnSpPr/>
          <p:nvPr/>
        </p:nvCxnSpPr>
        <p:spPr>
          <a:xfrm>
            <a:off x="310677" y="3669895"/>
            <a:ext cx="1152128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Conector recto 11">
            <a:extLst>
              <a:ext uri="{FF2B5EF4-FFF2-40B4-BE49-F238E27FC236}">
                <a16:creationId xmlns:a16="http://schemas.microsoft.com/office/drawing/2014/main" id="{BE804641-EEFB-A64C-FB1D-D4D221416A0B}"/>
              </a:ext>
            </a:extLst>
          </p:cNvPr>
          <p:cNvCxnSpPr>
            <a:cxnSpLocks/>
          </p:cNvCxnSpPr>
          <p:nvPr/>
        </p:nvCxnSpPr>
        <p:spPr>
          <a:xfrm>
            <a:off x="310680" y="4283262"/>
            <a:ext cx="1152128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B0B5D20B-43A7-1F4C-A5BF-9D43728981A4}"/>
              </a:ext>
            </a:extLst>
          </p:cNvPr>
          <p:cNvCxnSpPr/>
          <p:nvPr/>
        </p:nvCxnSpPr>
        <p:spPr>
          <a:xfrm>
            <a:off x="310680" y="4887859"/>
            <a:ext cx="1152128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CuadroTexto 21">
            <a:extLst>
              <a:ext uri="{FF2B5EF4-FFF2-40B4-BE49-F238E27FC236}">
                <a16:creationId xmlns:a16="http://schemas.microsoft.com/office/drawing/2014/main" id="{58EACF44-BC4A-0CA1-041B-42E83E531068}"/>
              </a:ext>
            </a:extLst>
          </p:cNvPr>
          <p:cNvSpPr txBox="1"/>
          <p:nvPr/>
        </p:nvSpPr>
        <p:spPr>
          <a:xfrm>
            <a:off x="5002830" y="2025627"/>
            <a:ext cx="1555284" cy="384721"/>
          </a:xfrm>
          <a:prstGeom prst="rect">
            <a:avLst/>
          </a:prstGeom>
          <a:noFill/>
        </p:spPr>
        <p:txBody>
          <a:bodyPr wrap="square" rtlCol="0">
            <a:spAutoFit/>
          </a:bodyPr>
          <a:lstStyle/>
          <a:p>
            <a:pPr algn="ctr"/>
            <a:r>
              <a:rPr lang="es-CL" sz="1200" b="1" dirty="0">
                <a:solidFill>
                  <a:srgbClr val="31849B"/>
                </a:solidFill>
                <a:latin typeface="Barlow Semi Condensed" panose="00000506000000000000" pitchFamily="2" charset="0"/>
              </a:rPr>
              <a:t>SEPTIEMBRE 2025</a:t>
            </a:r>
          </a:p>
          <a:p>
            <a:pPr algn="ctr"/>
            <a:r>
              <a:rPr lang="es-CL" sz="700" b="1" dirty="0">
                <a:solidFill>
                  <a:srgbClr val="31849B"/>
                </a:solidFill>
                <a:latin typeface="Barlow Semi Condensed" panose="00000506000000000000" pitchFamily="2" charset="0"/>
              </a:rPr>
              <a:t>(B:1.000)</a:t>
            </a:r>
            <a:endParaRPr lang="es-CL" sz="1200" b="1" dirty="0">
              <a:solidFill>
                <a:srgbClr val="31849B"/>
              </a:solidFill>
              <a:latin typeface="Barlow Semi Condensed" panose="00000506000000000000" pitchFamily="2" charset="0"/>
            </a:endParaRPr>
          </a:p>
        </p:txBody>
      </p:sp>
      <p:sp>
        <p:nvSpPr>
          <p:cNvPr id="23" name="CuadroTexto 22">
            <a:extLst>
              <a:ext uri="{FF2B5EF4-FFF2-40B4-BE49-F238E27FC236}">
                <a16:creationId xmlns:a16="http://schemas.microsoft.com/office/drawing/2014/main" id="{FAFAA0CB-E6F0-072F-6DCF-AD30975D5EFE}"/>
              </a:ext>
            </a:extLst>
          </p:cNvPr>
          <p:cNvSpPr txBox="1"/>
          <p:nvPr/>
        </p:nvSpPr>
        <p:spPr>
          <a:xfrm>
            <a:off x="7189926" y="2025627"/>
            <a:ext cx="1346692" cy="384721"/>
          </a:xfrm>
          <a:prstGeom prst="rect">
            <a:avLst/>
          </a:prstGeom>
          <a:noFill/>
        </p:spPr>
        <p:txBody>
          <a:bodyPr wrap="square" rtlCol="0">
            <a:spAutoFit/>
          </a:bodyPr>
          <a:lstStyle/>
          <a:p>
            <a:pPr algn="ctr"/>
            <a:r>
              <a:rPr lang="es-CL" sz="1200" b="1" dirty="0">
                <a:solidFill>
                  <a:srgbClr val="31849B"/>
                </a:solidFill>
                <a:latin typeface="Barlow Semi Condensed" panose="00000506000000000000" pitchFamily="2" charset="0"/>
              </a:rPr>
              <a:t>OCTUBRE 2026</a:t>
            </a:r>
          </a:p>
          <a:p>
            <a:pPr algn="ctr"/>
            <a:r>
              <a:rPr lang="es-CL" sz="700" b="1" dirty="0">
                <a:solidFill>
                  <a:srgbClr val="31849B"/>
                </a:solidFill>
                <a:latin typeface="Barlow Semi Condensed" panose="00000506000000000000" pitchFamily="2" charset="0"/>
              </a:rPr>
              <a:t>(B:1.000)</a:t>
            </a:r>
            <a:endParaRPr lang="es-CL" sz="1200" b="1" dirty="0">
              <a:solidFill>
                <a:srgbClr val="31849B"/>
              </a:solidFill>
              <a:latin typeface="Barlow Semi Condensed" panose="00000506000000000000" pitchFamily="2" charset="0"/>
            </a:endParaRPr>
          </a:p>
        </p:txBody>
      </p:sp>
      <p:cxnSp>
        <p:nvCxnSpPr>
          <p:cNvPr id="25" name="Conector recto 24">
            <a:extLst>
              <a:ext uri="{FF2B5EF4-FFF2-40B4-BE49-F238E27FC236}">
                <a16:creationId xmlns:a16="http://schemas.microsoft.com/office/drawing/2014/main" id="{86A9B011-B7F4-F60C-AE41-53E5E10A5EBD}"/>
              </a:ext>
            </a:extLst>
          </p:cNvPr>
          <p:cNvCxnSpPr/>
          <p:nvPr/>
        </p:nvCxnSpPr>
        <p:spPr>
          <a:xfrm>
            <a:off x="274821" y="5497458"/>
            <a:ext cx="1152128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Triángulo isósceles 28">
            <a:extLst>
              <a:ext uri="{FF2B5EF4-FFF2-40B4-BE49-F238E27FC236}">
                <a16:creationId xmlns:a16="http://schemas.microsoft.com/office/drawing/2014/main" id="{141FBDE4-B750-6A67-CF41-C8B583F6C09C}"/>
              </a:ext>
            </a:extLst>
          </p:cNvPr>
          <p:cNvSpPr/>
          <p:nvPr/>
        </p:nvSpPr>
        <p:spPr>
          <a:xfrm>
            <a:off x="8605089" y="3345821"/>
            <a:ext cx="137719" cy="159380"/>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endParaRPr>
          </a:p>
        </p:txBody>
      </p:sp>
      <p:sp>
        <p:nvSpPr>
          <p:cNvPr id="31" name="Triángulo isósceles 30">
            <a:extLst>
              <a:ext uri="{FF2B5EF4-FFF2-40B4-BE49-F238E27FC236}">
                <a16:creationId xmlns:a16="http://schemas.microsoft.com/office/drawing/2014/main" id="{130476BF-7116-D837-7E04-50F633B92E38}"/>
              </a:ext>
            </a:extLst>
          </p:cNvPr>
          <p:cNvSpPr/>
          <p:nvPr/>
        </p:nvSpPr>
        <p:spPr>
          <a:xfrm>
            <a:off x="8524404" y="3937494"/>
            <a:ext cx="137719" cy="159380"/>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endParaRPr>
          </a:p>
        </p:txBody>
      </p:sp>
      <p:sp>
        <p:nvSpPr>
          <p:cNvPr id="33" name="Triángulo isósceles 32">
            <a:extLst>
              <a:ext uri="{FF2B5EF4-FFF2-40B4-BE49-F238E27FC236}">
                <a16:creationId xmlns:a16="http://schemas.microsoft.com/office/drawing/2014/main" id="{17E3880B-255B-BB0D-3A78-254389526046}"/>
              </a:ext>
            </a:extLst>
          </p:cNvPr>
          <p:cNvSpPr/>
          <p:nvPr/>
        </p:nvSpPr>
        <p:spPr>
          <a:xfrm>
            <a:off x="8380968" y="4529164"/>
            <a:ext cx="137719" cy="159380"/>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endParaRPr>
          </a:p>
        </p:txBody>
      </p:sp>
      <p:grpSp>
        <p:nvGrpSpPr>
          <p:cNvPr id="36" name="Grupo 35">
            <a:extLst>
              <a:ext uri="{FF2B5EF4-FFF2-40B4-BE49-F238E27FC236}">
                <a16:creationId xmlns:a16="http://schemas.microsoft.com/office/drawing/2014/main" id="{E835E180-5752-B7FC-16A1-CB561C3596DA}"/>
              </a:ext>
            </a:extLst>
          </p:cNvPr>
          <p:cNvGrpSpPr/>
          <p:nvPr/>
        </p:nvGrpSpPr>
        <p:grpSpPr>
          <a:xfrm>
            <a:off x="310677" y="6212284"/>
            <a:ext cx="4472356" cy="230832"/>
            <a:chOff x="7459668" y="5934636"/>
            <a:chExt cx="4472356" cy="230832"/>
          </a:xfrm>
        </p:grpSpPr>
        <p:sp>
          <p:nvSpPr>
            <p:cNvPr id="37" name="CuadroTexto 36">
              <a:extLst>
                <a:ext uri="{FF2B5EF4-FFF2-40B4-BE49-F238E27FC236}">
                  <a16:creationId xmlns:a16="http://schemas.microsoft.com/office/drawing/2014/main" id="{C4440A71-900D-2A1E-E586-3DB5ED90D943}"/>
                </a:ext>
              </a:extLst>
            </p:cNvPr>
            <p:cNvSpPr txBox="1"/>
            <p:nvPr/>
          </p:nvSpPr>
          <p:spPr>
            <a:xfrm>
              <a:off x="7641800" y="5934636"/>
              <a:ext cx="4290224"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L" sz="900" b="0" i="0" u="none" strike="noStrike" kern="0" cap="none" spc="0" normalizeH="0" baseline="0" noProof="0" dirty="0">
                  <a:ln>
                    <a:noFill/>
                  </a:ln>
                  <a:effectLst/>
                  <a:uLnTx/>
                  <a:uFillTx/>
                  <a:latin typeface="Barlow" panose="00000500000000000000" pitchFamily="2" charset="0"/>
                </a:rPr>
                <a:t>Diferencia significativa entre mediciones 2025 y 2026 a nivel de confianza del 95%</a:t>
              </a:r>
            </a:p>
          </p:txBody>
        </p:sp>
        <p:sp>
          <p:nvSpPr>
            <p:cNvPr id="38" name="Triángulo isósceles 37">
              <a:extLst>
                <a:ext uri="{FF2B5EF4-FFF2-40B4-BE49-F238E27FC236}">
                  <a16:creationId xmlns:a16="http://schemas.microsoft.com/office/drawing/2014/main" id="{5557E717-886D-7814-1AB1-DEFC527DE78F}"/>
                </a:ext>
              </a:extLst>
            </p:cNvPr>
            <p:cNvSpPr/>
            <p:nvPr/>
          </p:nvSpPr>
          <p:spPr>
            <a:xfrm>
              <a:off x="7459668" y="5980540"/>
              <a:ext cx="182132" cy="138179"/>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chemeClr val="tx1"/>
                </a:solidFill>
                <a:effectLst/>
                <a:uLnTx/>
                <a:uFillTx/>
                <a:latin typeface="Barlow" panose="00000500000000000000" pitchFamily="2" charset="0"/>
              </a:endParaRPr>
            </a:p>
          </p:txBody>
        </p:sp>
        <p:sp>
          <p:nvSpPr>
            <p:cNvPr id="39" name="Triángulo isósceles 38">
              <a:extLst>
                <a:ext uri="{FF2B5EF4-FFF2-40B4-BE49-F238E27FC236}">
                  <a16:creationId xmlns:a16="http://schemas.microsoft.com/office/drawing/2014/main" id="{08CADB4F-8D23-7198-BB60-9B5ECD48BE50}"/>
                </a:ext>
              </a:extLst>
            </p:cNvPr>
            <p:cNvSpPr/>
            <p:nvPr/>
          </p:nvSpPr>
          <p:spPr>
            <a:xfrm rot="10800000">
              <a:off x="7593010" y="5980539"/>
              <a:ext cx="182132" cy="138179"/>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chemeClr val="tx1"/>
                </a:solidFill>
                <a:effectLst/>
                <a:uLnTx/>
                <a:uFillTx/>
                <a:latin typeface="Barlow" panose="00000500000000000000" pitchFamily="2" charset="0"/>
              </a:endParaRPr>
            </a:p>
          </p:txBody>
        </p:sp>
      </p:grpSp>
      <p:sp>
        <p:nvSpPr>
          <p:cNvPr id="41" name="Triángulo isósceles 40">
            <a:extLst>
              <a:ext uri="{FF2B5EF4-FFF2-40B4-BE49-F238E27FC236}">
                <a16:creationId xmlns:a16="http://schemas.microsoft.com/office/drawing/2014/main" id="{667F7F37-AF0B-134F-A451-7640938D7919}"/>
              </a:ext>
            </a:extLst>
          </p:cNvPr>
          <p:cNvSpPr/>
          <p:nvPr/>
        </p:nvSpPr>
        <p:spPr>
          <a:xfrm rot="10800000">
            <a:off x="6543101" y="3345818"/>
            <a:ext cx="127431" cy="14891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chemeClr val="tx1"/>
              </a:solidFill>
              <a:effectLst/>
              <a:uLnTx/>
              <a:uFillTx/>
              <a:latin typeface="Barlow" panose="00000500000000000000" pitchFamily="2" charset="0"/>
            </a:endParaRPr>
          </a:p>
        </p:txBody>
      </p:sp>
      <p:sp>
        <p:nvSpPr>
          <p:cNvPr id="43" name="Triángulo isósceles 42">
            <a:extLst>
              <a:ext uri="{FF2B5EF4-FFF2-40B4-BE49-F238E27FC236}">
                <a16:creationId xmlns:a16="http://schemas.microsoft.com/office/drawing/2014/main" id="{ED57D235-A754-2742-F2DF-31E5B6AB9DAF}"/>
              </a:ext>
            </a:extLst>
          </p:cNvPr>
          <p:cNvSpPr/>
          <p:nvPr/>
        </p:nvSpPr>
        <p:spPr>
          <a:xfrm rot="10800000">
            <a:off x="6543102" y="3928525"/>
            <a:ext cx="127431" cy="14891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chemeClr val="tx1"/>
              </a:solidFill>
              <a:effectLst/>
              <a:uLnTx/>
              <a:uFillTx/>
              <a:latin typeface="Barlow" panose="00000500000000000000" pitchFamily="2" charset="0"/>
            </a:endParaRPr>
          </a:p>
        </p:txBody>
      </p:sp>
      <p:sp>
        <p:nvSpPr>
          <p:cNvPr id="45" name="Triángulo isósceles 44">
            <a:extLst>
              <a:ext uri="{FF2B5EF4-FFF2-40B4-BE49-F238E27FC236}">
                <a16:creationId xmlns:a16="http://schemas.microsoft.com/office/drawing/2014/main" id="{448B11B6-7502-9FE2-15F1-815479BD172B}"/>
              </a:ext>
            </a:extLst>
          </p:cNvPr>
          <p:cNvSpPr/>
          <p:nvPr/>
        </p:nvSpPr>
        <p:spPr>
          <a:xfrm rot="10800000">
            <a:off x="6354841" y="4547090"/>
            <a:ext cx="127431" cy="148916"/>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chemeClr val="tx1"/>
              </a:solidFill>
              <a:effectLst/>
              <a:uLnTx/>
              <a:uFillTx/>
              <a:latin typeface="Barlow" panose="00000500000000000000" pitchFamily="2" charset="0"/>
            </a:endParaRPr>
          </a:p>
        </p:txBody>
      </p:sp>
      <p:sp>
        <p:nvSpPr>
          <p:cNvPr id="47" name="CuadroTexto 46">
            <a:extLst>
              <a:ext uri="{FF2B5EF4-FFF2-40B4-BE49-F238E27FC236}">
                <a16:creationId xmlns:a16="http://schemas.microsoft.com/office/drawing/2014/main" id="{2F6B2162-368B-1EDF-3190-9B276CE057EF}"/>
              </a:ext>
            </a:extLst>
          </p:cNvPr>
          <p:cNvSpPr txBox="1"/>
          <p:nvPr/>
        </p:nvSpPr>
        <p:spPr>
          <a:xfrm>
            <a:off x="767098" y="2017869"/>
            <a:ext cx="1322274" cy="276999"/>
          </a:xfrm>
          <a:prstGeom prst="rect">
            <a:avLst/>
          </a:prstGeom>
          <a:solidFill>
            <a:srgbClr val="31849B"/>
          </a:solidFill>
        </p:spPr>
        <p:txBody>
          <a:bodyPr wrap="square" rtlCol="0">
            <a:spAutoFit/>
          </a:bodyPr>
          <a:lstStyle/>
          <a:p>
            <a:pPr algn="ctr"/>
            <a:r>
              <a:rPr lang="es-CL" sz="1200" b="1" dirty="0">
                <a:solidFill>
                  <a:schemeClr val="bg1"/>
                </a:solidFill>
                <a:latin typeface="Barlow Semi Condensed" panose="00000506000000000000" pitchFamily="2" charset="0"/>
              </a:rPr>
              <a:t>% ACUERDO</a:t>
            </a:r>
          </a:p>
        </p:txBody>
      </p:sp>
    </p:spTree>
    <p:extLst>
      <p:ext uri="{BB962C8B-B14F-4D97-AF65-F5344CB8AC3E}">
        <p14:creationId xmlns:p14="http://schemas.microsoft.com/office/powerpoint/2010/main" val="2808130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72D90-35F1-81D7-FC0E-FF65002C232F}"/>
            </a:ext>
          </a:extLst>
        </p:cNvPr>
        <p:cNvGrpSpPr/>
        <p:nvPr/>
      </p:nvGrpSpPr>
      <p:grpSpPr>
        <a:xfrm>
          <a:off x="0" y="0"/>
          <a:ext cx="0" cy="0"/>
          <a:chOff x="0" y="0"/>
          <a:chExt cx="0" cy="0"/>
        </a:xfrm>
      </p:grpSpPr>
      <p:sp>
        <p:nvSpPr>
          <p:cNvPr id="21" name="CuadroTexto 20">
            <a:extLst>
              <a:ext uri="{FF2B5EF4-FFF2-40B4-BE49-F238E27FC236}">
                <a16:creationId xmlns:a16="http://schemas.microsoft.com/office/drawing/2014/main" id="{193C1D72-7E8D-8FEE-A7A6-4E65B3A958F5}"/>
              </a:ext>
            </a:extLst>
          </p:cNvPr>
          <p:cNvSpPr txBox="1"/>
          <p:nvPr/>
        </p:nvSpPr>
        <p:spPr>
          <a:xfrm>
            <a:off x="260747" y="304820"/>
            <a:ext cx="11716100" cy="830997"/>
          </a:xfrm>
          <a:prstGeom prst="rect">
            <a:avLst/>
          </a:prstGeom>
          <a:noFill/>
        </p:spPr>
        <p:txBody>
          <a:bodyPr wrap="square" rtlCol="0">
            <a:spAutoFit/>
          </a:bodyPr>
          <a:lstStyle/>
          <a:p>
            <a:r>
              <a:rPr lang="es-CL" sz="2400" b="1" dirty="0">
                <a:latin typeface="Barlow Semi Condensed" panose="00000506000000000000" pitchFamily="2" charset="0"/>
              </a:rPr>
              <a:t>Líderes, autoridades y empresarios: </a:t>
            </a:r>
            <a:r>
              <a:rPr lang="es-CL" sz="2400" dirty="0">
                <a:latin typeface="Barlow Semi Condensed" panose="00000506000000000000" pitchFamily="2" charset="0"/>
              </a:rPr>
              <a:t>En un contexto de desconfianza hacia autoridades y líderes, 69% considera que emprendedores y dueños de negocios pequeños se comportan honradamente</a:t>
            </a:r>
          </a:p>
        </p:txBody>
      </p:sp>
      <p:sp>
        <p:nvSpPr>
          <p:cNvPr id="17" name="Espace réservé du numéro de diapositive 3">
            <a:extLst>
              <a:ext uri="{FF2B5EF4-FFF2-40B4-BE49-F238E27FC236}">
                <a16:creationId xmlns:a16="http://schemas.microsoft.com/office/drawing/2014/main" id="{C2021C7C-880E-80F4-1FF5-D139B8C44065}"/>
              </a:ext>
            </a:extLst>
          </p:cNvPr>
          <p:cNvSpPr>
            <a:spLocks noGrp="1"/>
          </p:cNvSpPr>
          <p:nvPr>
            <p:ph type="sldNum" sz="quarter" idx="18"/>
          </p:nvPr>
        </p:nvSpPr>
        <p:spPr>
          <a:xfrm>
            <a:off x="119336" y="6500389"/>
            <a:ext cx="360037" cy="365125"/>
          </a:xfrm>
        </p:spPr>
        <p:txBody>
          <a:bodyPr/>
          <a:lstStyle/>
          <a:p>
            <a:fld id="{D61AABEC-672F-4B68-B914-690DA978312C}" type="slidenum">
              <a:rPr lang="en-GB" smtClean="0"/>
              <a:pPr/>
              <a:t>16</a:t>
            </a:fld>
            <a:r>
              <a:rPr lang="en-GB" dirty="0"/>
              <a:t> ‒ </a:t>
            </a:r>
          </a:p>
        </p:txBody>
      </p:sp>
      <p:sp>
        <p:nvSpPr>
          <p:cNvPr id="2" name="Rectángulo 1">
            <a:extLst>
              <a:ext uri="{FF2B5EF4-FFF2-40B4-BE49-F238E27FC236}">
                <a16:creationId xmlns:a16="http://schemas.microsoft.com/office/drawing/2014/main" id="{3FE8998C-8458-9934-BC3E-2F08E289A92E}"/>
              </a:ext>
            </a:extLst>
          </p:cNvPr>
          <p:cNvSpPr/>
          <p:nvPr/>
        </p:nvSpPr>
        <p:spPr>
          <a:xfrm>
            <a:off x="241837" y="1357338"/>
            <a:ext cx="11498439" cy="415498"/>
          </a:xfrm>
          <a:prstGeom prst="rect">
            <a:avLst/>
          </a:prstGeom>
          <a:noFill/>
        </p:spPr>
        <p:txBody>
          <a:bodyPr vert="horz" wrap="square" lIns="108000" tIns="45720" rIns="108000" bIns="0" rtlCol="0">
            <a:spAutoFit/>
          </a:bodyPr>
          <a:lstStyle/>
          <a:p>
            <a:pPr algn="just">
              <a:buSzPct val="50000"/>
            </a:pPr>
            <a:r>
              <a:rPr lang="es-MX" sz="1400" dirty="0">
                <a:latin typeface="Barlow Semi Condensed" panose="00000506000000000000" pitchFamily="2" charset="0"/>
              </a:rPr>
              <a:t>Usando una escala de 1 a 5, donde 1 es “Nada honrado” y 5 es “Muy honrado”, ¿qué tan honrado considera usted que es el comportamiento de las siguientes personas?  </a:t>
            </a:r>
          </a:p>
          <a:p>
            <a:pPr algn="just">
              <a:buSzPct val="50000"/>
            </a:pPr>
            <a:r>
              <a:rPr lang="es-ES" sz="1000" dirty="0">
                <a:latin typeface="Barlow Semi Condensed" panose="00000506000000000000" pitchFamily="2" charset="0"/>
              </a:rPr>
              <a:t>Base: 1.000 casos, total muestra</a:t>
            </a:r>
            <a:endParaRPr lang="es-ES" sz="900" dirty="0">
              <a:latin typeface="Barlow Semi Condensed" panose="00000506000000000000" pitchFamily="2" charset="0"/>
            </a:endParaRPr>
          </a:p>
        </p:txBody>
      </p:sp>
      <p:graphicFrame>
        <p:nvGraphicFramePr>
          <p:cNvPr id="3" name="Gráfico 2">
            <a:extLst>
              <a:ext uri="{FF2B5EF4-FFF2-40B4-BE49-F238E27FC236}">
                <a16:creationId xmlns:a16="http://schemas.microsoft.com/office/drawing/2014/main" id="{F4A7B15A-9771-F4C9-BEC8-2BDEDDF1357D}"/>
              </a:ext>
            </a:extLst>
          </p:cNvPr>
          <p:cNvGraphicFramePr/>
          <p:nvPr>
            <p:extLst>
              <p:ext uri="{D42A27DB-BD31-4B8C-83A1-F6EECF244321}">
                <p14:modId xmlns:p14="http://schemas.microsoft.com/office/powerpoint/2010/main" val="3550883427"/>
              </p:ext>
            </p:extLst>
          </p:nvPr>
        </p:nvGraphicFramePr>
        <p:xfrm>
          <a:off x="119336" y="2170101"/>
          <a:ext cx="11228387" cy="402840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Tabla 5">
            <a:extLst>
              <a:ext uri="{FF2B5EF4-FFF2-40B4-BE49-F238E27FC236}">
                <a16:creationId xmlns:a16="http://schemas.microsoft.com/office/drawing/2014/main" id="{916D4D44-CF12-03B6-9E19-6E94879B1F63}"/>
              </a:ext>
            </a:extLst>
          </p:cNvPr>
          <p:cNvGraphicFramePr>
            <a:graphicFrameLocks noGrp="1"/>
          </p:cNvGraphicFramePr>
          <p:nvPr>
            <p:extLst>
              <p:ext uri="{D42A27DB-BD31-4B8C-83A1-F6EECF244321}">
                <p14:modId xmlns:p14="http://schemas.microsoft.com/office/powerpoint/2010/main" val="2760736420"/>
              </p:ext>
            </p:extLst>
          </p:nvPr>
        </p:nvGraphicFramePr>
        <p:xfrm>
          <a:off x="9705979" y="2273140"/>
          <a:ext cx="1111261" cy="3613321"/>
        </p:xfrm>
        <a:graphic>
          <a:graphicData uri="http://schemas.openxmlformats.org/drawingml/2006/table">
            <a:tbl>
              <a:tblPr firstRow="1" bandRow="1">
                <a:tableStyleId>{5C22544A-7EE6-4342-B048-85BDC9FD1C3A}</a:tableStyleId>
              </a:tblPr>
              <a:tblGrid>
                <a:gridCol w="1111261">
                  <a:extLst>
                    <a:ext uri="{9D8B030D-6E8A-4147-A177-3AD203B41FA5}">
                      <a16:colId xmlns:a16="http://schemas.microsoft.com/office/drawing/2014/main" val="3834761255"/>
                    </a:ext>
                  </a:extLst>
                </a:gridCol>
              </a:tblGrid>
              <a:tr h="432048">
                <a:tc>
                  <a:txBody>
                    <a:bodyPr/>
                    <a:lstStyle/>
                    <a:p>
                      <a:pPr algn="ctr"/>
                      <a:r>
                        <a:rPr lang="es-ES" sz="1100" b="1" dirty="0">
                          <a:latin typeface="Barlow Semi Condensed" panose="00000506000000000000" pitchFamily="2" charset="0"/>
                        </a:rPr>
                        <a:t>Comportamiento honrado </a:t>
                      </a:r>
                    </a:p>
                    <a:p>
                      <a:pPr algn="ctr"/>
                      <a:r>
                        <a:rPr lang="es-ES" sz="1100" b="1" dirty="0">
                          <a:latin typeface="Barlow Semi Condensed" panose="00000506000000000000" pitchFamily="2" charset="0"/>
                        </a:rPr>
                        <a:t>(% 4 + 5)</a:t>
                      </a:r>
                      <a:endParaRPr lang="es-CL" sz="1100" b="1" dirty="0">
                        <a:latin typeface="Barlow Semi Condensed" panose="00000506000000000000" pitchFamily="2" charset="0"/>
                      </a:endParaRPr>
                    </a:p>
                  </a:txBody>
                  <a:tcPr marL="0" marR="0" marT="0" marB="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rgbClr val="31849B"/>
                      </a:solidFill>
                      <a:prstDash val="solid"/>
                      <a:round/>
                      <a:headEnd type="none" w="med" len="med"/>
                      <a:tailEnd type="none" w="med" len="med"/>
                    </a:lnB>
                    <a:solidFill>
                      <a:srgbClr val="31849B"/>
                    </a:solidFill>
                  </a:tcPr>
                </a:tc>
                <a:extLst>
                  <a:ext uri="{0D108BD9-81ED-4DB2-BD59-A6C34878D82A}">
                    <a16:rowId xmlns:a16="http://schemas.microsoft.com/office/drawing/2014/main" val="3511369043"/>
                  </a:ext>
                </a:extLst>
              </a:tr>
              <a:tr h="444343">
                <a:tc>
                  <a:txBody>
                    <a:bodyPr/>
                    <a:lstStyle/>
                    <a:p>
                      <a:pPr algn="ctr" fontAlgn="ctr">
                        <a:buNone/>
                      </a:pPr>
                      <a:r>
                        <a:rPr lang="es-CL" sz="1600" b="0" i="0" u="none" strike="noStrike" dirty="0">
                          <a:solidFill>
                            <a:srgbClr val="000000"/>
                          </a:solidFill>
                          <a:effectLst/>
                          <a:latin typeface="Barlow Semi Condensed" panose="00000506000000000000" pitchFamily="2" charset="0"/>
                        </a:rPr>
                        <a:t>69%</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3510358756"/>
                  </a:ext>
                </a:extLst>
              </a:tr>
              <a:tr h="444343">
                <a:tc>
                  <a:txBody>
                    <a:bodyPr/>
                    <a:lstStyle/>
                    <a:p>
                      <a:pPr algn="ctr" fontAlgn="ctr">
                        <a:buNone/>
                      </a:pPr>
                      <a:r>
                        <a:rPr lang="es-CL" sz="1600" b="0" i="0" u="none" strike="noStrike">
                          <a:solidFill>
                            <a:srgbClr val="000000"/>
                          </a:solidFill>
                          <a:effectLst/>
                          <a:latin typeface="Barlow Semi Condensed" panose="00000506000000000000" pitchFamily="2" charset="0"/>
                        </a:rPr>
                        <a:t>35%</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4032827059"/>
                  </a:ext>
                </a:extLst>
              </a:tr>
              <a:tr h="444343">
                <a:tc>
                  <a:txBody>
                    <a:bodyPr/>
                    <a:lstStyle/>
                    <a:p>
                      <a:pPr algn="ctr" fontAlgn="ctr">
                        <a:buNone/>
                      </a:pPr>
                      <a:r>
                        <a:rPr lang="es-CL" sz="1600" b="0" i="0" u="none" strike="noStrike">
                          <a:solidFill>
                            <a:srgbClr val="000000"/>
                          </a:solidFill>
                          <a:effectLst/>
                          <a:latin typeface="Barlow Semi Condensed" panose="00000506000000000000" pitchFamily="2" charset="0"/>
                        </a:rPr>
                        <a:t>29%</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884840186"/>
                  </a:ext>
                </a:extLst>
              </a:tr>
              <a:tr h="444343">
                <a:tc>
                  <a:txBody>
                    <a:bodyPr/>
                    <a:lstStyle/>
                    <a:p>
                      <a:pPr algn="ctr" fontAlgn="ctr">
                        <a:buNone/>
                      </a:pPr>
                      <a:r>
                        <a:rPr lang="es-CL" sz="1600" b="0" i="0" u="none" strike="noStrike" dirty="0">
                          <a:solidFill>
                            <a:srgbClr val="000000"/>
                          </a:solidFill>
                          <a:effectLst/>
                          <a:latin typeface="Barlow Semi Condensed" panose="00000506000000000000" pitchFamily="2" charset="0"/>
                        </a:rPr>
                        <a:t>23%</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1788902693"/>
                  </a:ext>
                </a:extLst>
              </a:tr>
              <a:tr h="444343">
                <a:tc>
                  <a:txBody>
                    <a:bodyPr/>
                    <a:lstStyle/>
                    <a:p>
                      <a:pPr algn="ctr" fontAlgn="ctr">
                        <a:buNone/>
                      </a:pPr>
                      <a:r>
                        <a:rPr lang="es-CL" sz="1600" b="0" i="0" u="none" strike="noStrike" dirty="0">
                          <a:solidFill>
                            <a:srgbClr val="000000"/>
                          </a:solidFill>
                          <a:effectLst/>
                          <a:latin typeface="Barlow Semi Condensed" panose="00000506000000000000" pitchFamily="2" charset="0"/>
                        </a:rPr>
                        <a:t>18%</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1155616105"/>
                  </a:ext>
                </a:extLst>
              </a:tr>
              <a:tr h="444343">
                <a:tc>
                  <a:txBody>
                    <a:bodyPr/>
                    <a:lstStyle/>
                    <a:p>
                      <a:pPr algn="ctr" fontAlgn="ctr">
                        <a:buNone/>
                      </a:pPr>
                      <a:r>
                        <a:rPr lang="es-CL" sz="1600" b="0" i="0" u="none" strike="noStrike" dirty="0">
                          <a:solidFill>
                            <a:srgbClr val="000000"/>
                          </a:solidFill>
                          <a:effectLst/>
                          <a:latin typeface="Barlow Semi Condensed" panose="00000506000000000000" pitchFamily="2" charset="0"/>
                        </a:rPr>
                        <a:t>16%</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4228688100"/>
                  </a:ext>
                </a:extLst>
              </a:tr>
              <a:tr h="444343">
                <a:tc>
                  <a:txBody>
                    <a:bodyPr/>
                    <a:lstStyle/>
                    <a:p>
                      <a:pPr algn="ctr" fontAlgn="ctr">
                        <a:buNone/>
                      </a:pPr>
                      <a:r>
                        <a:rPr lang="es-CL" sz="1600" b="0" i="0" u="none" strike="noStrike" dirty="0">
                          <a:solidFill>
                            <a:srgbClr val="000000"/>
                          </a:solidFill>
                          <a:effectLst/>
                          <a:latin typeface="Barlow Semi Condensed" panose="00000506000000000000" pitchFamily="2" charset="0"/>
                        </a:rPr>
                        <a:t>14%</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3926572165"/>
                  </a:ext>
                </a:extLst>
              </a:tr>
            </a:tbl>
          </a:graphicData>
        </a:graphic>
      </p:graphicFrame>
      <p:cxnSp>
        <p:nvCxnSpPr>
          <p:cNvPr id="6" name="Conector recto de flecha 5">
            <a:extLst>
              <a:ext uri="{FF2B5EF4-FFF2-40B4-BE49-F238E27FC236}">
                <a16:creationId xmlns:a16="http://schemas.microsoft.com/office/drawing/2014/main" id="{E05CAECC-D5D1-7D90-24CC-8D981FC030CB}"/>
              </a:ext>
            </a:extLst>
          </p:cNvPr>
          <p:cNvCxnSpPr>
            <a:cxnSpLocks/>
          </p:cNvCxnSpPr>
          <p:nvPr/>
        </p:nvCxnSpPr>
        <p:spPr>
          <a:xfrm>
            <a:off x="7047533" y="2269346"/>
            <a:ext cx="1925505" cy="0"/>
          </a:xfrm>
          <a:prstGeom prst="straightConnector1">
            <a:avLst/>
          </a:prstGeom>
          <a:ln w="44450">
            <a:solidFill>
              <a:srgbClr val="31849B"/>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ector recto de flecha 6">
            <a:extLst>
              <a:ext uri="{FF2B5EF4-FFF2-40B4-BE49-F238E27FC236}">
                <a16:creationId xmlns:a16="http://schemas.microsoft.com/office/drawing/2014/main" id="{879A1AEF-A042-4D3A-BD6B-D5B5E1E2188F}"/>
              </a:ext>
            </a:extLst>
          </p:cNvPr>
          <p:cNvCxnSpPr>
            <a:cxnSpLocks/>
          </p:cNvCxnSpPr>
          <p:nvPr/>
        </p:nvCxnSpPr>
        <p:spPr>
          <a:xfrm flipH="1" flipV="1">
            <a:off x="4617395" y="2269304"/>
            <a:ext cx="2200572" cy="1972"/>
          </a:xfrm>
          <a:prstGeom prst="straightConnector1">
            <a:avLst/>
          </a:prstGeom>
          <a:ln w="44450">
            <a:solidFill>
              <a:srgbClr val="121B5A"/>
            </a:solidFill>
            <a:tailEnd type="triangle"/>
          </a:ln>
        </p:spPr>
        <p:style>
          <a:lnRef idx="1">
            <a:schemeClr val="accent1"/>
          </a:lnRef>
          <a:fillRef idx="0">
            <a:schemeClr val="accent1"/>
          </a:fillRef>
          <a:effectRef idx="0">
            <a:schemeClr val="accent1"/>
          </a:effectRef>
          <a:fontRef idx="minor">
            <a:schemeClr val="tx1"/>
          </a:fontRef>
        </p:style>
      </p:cxnSp>
      <p:sp>
        <p:nvSpPr>
          <p:cNvPr id="8" name="Elipse 7">
            <a:extLst>
              <a:ext uri="{FF2B5EF4-FFF2-40B4-BE49-F238E27FC236}">
                <a16:creationId xmlns:a16="http://schemas.microsoft.com/office/drawing/2014/main" id="{EC775E7F-7826-5831-CCCD-8795BC733FF5}"/>
              </a:ext>
            </a:extLst>
          </p:cNvPr>
          <p:cNvSpPr/>
          <p:nvPr/>
        </p:nvSpPr>
        <p:spPr>
          <a:xfrm>
            <a:off x="6817967" y="2142029"/>
            <a:ext cx="229566" cy="238674"/>
          </a:xfrm>
          <a:prstGeom prst="ellipse">
            <a:avLst/>
          </a:prstGeom>
          <a:solidFill>
            <a:schemeClr val="tx1"/>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0" name="CuadroTexto 9">
            <a:extLst>
              <a:ext uri="{FF2B5EF4-FFF2-40B4-BE49-F238E27FC236}">
                <a16:creationId xmlns:a16="http://schemas.microsoft.com/office/drawing/2014/main" id="{73BEA10F-2EFD-AD25-6E41-78A022FD7D8C}"/>
              </a:ext>
            </a:extLst>
          </p:cNvPr>
          <p:cNvSpPr txBox="1"/>
          <p:nvPr/>
        </p:nvSpPr>
        <p:spPr>
          <a:xfrm>
            <a:off x="4892463" y="1948580"/>
            <a:ext cx="1439446" cy="307777"/>
          </a:xfrm>
          <a:prstGeom prst="rect">
            <a:avLst/>
          </a:prstGeom>
          <a:noFill/>
        </p:spPr>
        <p:txBody>
          <a:bodyPr wrap="square" rtlCol="0">
            <a:spAutoFit/>
          </a:bodyPr>
          <a:lstStyle/>
          <a:p>
            <a:pPr algn="ctr"/>
            <a:r>
              <a:rPr lang="es-ES" sz="1400" b="1" dirty="0">
                <a:solidFill>
                  <a:srgbClr val="121B5A"/>
                </a:solidFill>
                <a:latin typeface="Barlow Semi Condensed" panose="00000506000000000000" pitchFamily="2" charset="0"/>
              </a:rPr>
              <a:t>NADA HONRADO</a:t>
            </a:r>
            <a:endParaRPr lang="es-CL" sz="1400" b="1" dirty="0">
              <a:solidFill>
                <a:srgbClr val="121B5A"/>
              </a:solidFill>
              <a:latin typeface="Barlow Semi Condensed" panose="00000506000000000000" pitchFamily="2" charset="0"/>
            </a:endParaRPr>
          </a:p>
        </p:txBody>
      </p:sp>
      <p:sp>
        <p:nvSpPr>
          <p:cNvPr id="11" name="CuadroTexto 10">
            <a:extLst>
              <a:ext uri="{FF2B5EF4-FFF2-40B4-BE49-F238E27FC236}">
                <a16:creationId xmlns:a16="http://schemas.microsoft.com/office/drawing/2014/main" id="{FDBD9A6C-F9B5-C09D-6DFD-9B7140BE1B4D}"/>
              </a:ext>
            </a:extLst>
          </p:cNvPr>
          <p:cNvSpPr txBox="1"/>
          <p:nvPr/>
        </p:nvSpPr>
        <p:spPr>
          <a:xfrm>
            <a:off x="7405897" y="1948580"/>
            <a:ext cx="1229951" cy="307777"/>
          </a:xfrm>
          <a:prstGeom prst="rect">
            <a:avLst/>
          </a:prstGeom>
          <a:noFill/>
        </p:spPr>
        <p:txBody>
          <a:bodyPr wrap="square" rtlCol="0">
            <a:spAutoFit/>
          </a:bodyPr>
          <a:lstStyle/>
          <a:p>
            <a:pPr algn="ctr"/>
            <a:r>
              <a:rPr lang="es-ES" sz="1400" b="1" dirty="0">
                <a:solidFill>
                  <a:srgbClr val="007675"/>
                </a:solidFill>
                <a:latin typeface="Barlow Semi Condensed" panose="00000506000000000000" pitchFamily="2" charset="0"/>
              </a:rPr>
              <a:t>HONRADO</a:t>
            </a:r>
            <a:endParaRPr lang="es-CL" sz="1400" b="1" dirty="0">
              <a:solidFill>
                <a:srgbClr val="007675"/>
              </a:solidFill>
              <a:latin typeface="Barlow Semi Condensed" panose="00000506000000000000" pitchFamily="2" charset="0"/>
            </a:endParaRPr>
          </a:p>
        </p:txBody>
      </p:sp>
      <p:sp>
        <p:nvSpPr>
          <p:cNvPr id="13" name="Rectángulo 12">
            <a:extLst>
              <a:ext uri="{FF2B5EF4-FFF2-40B4-BE49-F238E27FC236}">
                <a16:creationId xmlns:a16="http://schemas.microsoft.com/office/drawing/2014/main" id="{CE7F1340-1368-1DCF-85A5-D5507F7D056A}"/>
              </a:ext>
            </a:extLst>
          </p:cNvPr>
          <p:cNvSpPr/>
          <p:nvPr/>
        </p:nvSpPr>
        <p:spPr>
          <a:xfrm>
            <a:off x="241837" y="5965249"/>
            <a:ext cx="5181501" cy="40011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ES" sz="1000" b="0" i="0" u="none" strike="noStrike" kern="0" cap="none" spc="0" normalizeH="0" baseline="0" noProof="0" dirty="0">
                <a:ln>
                  <a:noFill/>
                </a:ln>
                <a:solidFill>
                  <a:srgbClr val="31849B"/>
                </a:solidFill>
                <a:effectLst/>
                <a:uLnTx/>
                <a:uFillTx/>
                <a:latin typeface="Barlow Semi Condensed" panose="00000506000000000000" pitchFamily="2" charset="0"/>
              </a:rPr>
              <a:t>Cuando los resultados no suman 100, esto puede deberse al redondeo, a respuestas múltiples o a la exclusión de respuestas no conocidas o no declaradas.</a:t>
            </a:r>
          </a:p>
        </p:txBody>
      </p:sp>
    </p:spTree>
    <p:extLst>
      <p:ext uri="{BB962C8B-B14F-4D97-AF65-F5344CB8AC3E}">
        <p14:creationId xmlns:p14="http://schemas.microsoft.com/office/powerpoint/2010/main" val="25247713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A735C-38C9-5760-F7D9-CAE8BFC6C1F8}"/>
            </a:ext>
          </a:extLst>
        </p:cNvPr>
        <p:cNvGrpSpPr/>
        <p:nvPr/>
      </p:nvGrpSpPr>
      <p:grpSpPr>
        <a:xfrm>
          <a:off x="0" y="0"/>
          <a:ext cx="0" cy="0"/>
          <a:chOff x="0" y="0"/>
          <a:chExt cx="0" cy="0"/>
        </a:xfrm>
      </p:grpSpPr>
      <p:sp>
        <p:nvSpPr>
          <p:cNvPr id="21" name="CuadroTexto 20">
            <a:extLst>
              <a:ext uri="{FF2B5EF4-FFF2-40B4-BE49-F238E27FC236}">
                <a16:creationId xmlns:a16="http://schemas.microsoft.com/office/drawing/2014/main" id="{39344845-F381-CB58-7C24-122257247A09}"/>
              </a:ext>
            </a:extLst>
          </p:cNvPr>
          <p:cNvSpPr txBox="1"/>
          <p:nvPr/>
        </p:nvSpPr>
        <p:spPr>
          <a:xfrm>
            <a:off x="260747" y="304820"/>
            <a:ext cx="11408180" cy="830997"/>
          </a:xfrm>
          <a:prstGeom prst="rect">
            <a:avLst/>
          </a:prstGeom>
          <a:noFill/>
        </p:spPr>
        <p:txBody>
          <a:bodyPr wrap="square" rtlCol="0">
            <a:spAutoFit/>
          </a:bodyPr>
          <a:lstStyle/>
          <a:p>
            <a:r>
              <a:rPr lang="es-CL" sz="2400" b="1" dirty="0">
                <a:latin typeface="Barlow Semi Condensed" panose="00000506000000000000" pitchFamily="2" charset="0"/>
              </a:rPr>
              <a:t>Líderes, autoridades y empresarios: </a:t>
            </a:r>
            <a:r>
              <a:rPr lang="es-MX" sz="2400" dirty="0">
                <a:latin typeface="Barlow Semi Condensed" panose="00000506000000000000" pitchFamily="2" charset="0"/>
              </a:rPr>
              <a:t>Emprendedores y dueños de pequeños negocios fortalecen su reputación de honradez por tercer año consecutivo</a:t>
            </a:r>
            <a:endParaRPr lang="es-CL" sz="2400" dirty="0">
              <a:latin typeface="Barlow Semi Condensed" panose="00000506000000000000" pitchFamily="2" charset="0"/>
            </a:endParaRPr>
          </a:p>
        </p:txBody>
      </p:sp>
      <p:sp>
        <p:nvSpPr>
          <p:cNvPr id="17" name="Espace réservé du numéro de diapositive 3">
            <a:extLst>
              <a:ext uri="{FF2B5EF4-FFF2-40B4-BE49-F238E27FC236}">
                <a16:creationId xmlns:a16="http://schemas.microsoft.com/office/drawing/2014/main" id="{68B27E04-9271-72FF-04EA-B0A6FC1D074F}"/>
              </a:ext>
            </a:extLst>
          </p:cNvPr>
          <p:cNvSpPr>
            <a:spLocks noGrp="1"/>
          </p:cNvSpPr>
          <p:nvPr>
            <p:ph type="sldNum" sz="quarter" idx="18"/>
          </p:nvPr>
        </p:nvSpPr>
        <p:spPr>
          <a:xfrm>
            <a:off x="119336" y="6500389"/>
            <a:ext cx="360037" cy="365125"/>
          </a:xfrm>
        </p:spPr>
        <p:txBody>
          <a:bodyPr/>
          <a:lstStyle/>
          <a:p>
            <a:fld id="{D61AABEC-672F-4B68-B914-690DA978312C}" type="slidenum">
              <a:rPr lang="en-GB" smtClean="0"/>
              <a:pPr/>
              <a:t>17</a:t>
            </a:fld>
            <a:r>
              <a:rPr lang="en-GB" dirty="0"/>
              <a:t> ‒ </a:t>
            </a:r>
          </a:p>
        </p:txBody>
      </p:sp>
      <p:graphicFrame>
        <p:nvGraphicFramePr>
          <p:cNvPr id="2" name="Chart 59">
            <a:extLst>
              <a:ext uri="{FF2B5EF4-FFF2-40B4-BE49-F238E27FC236}">
                <a16:creationId xmlns:a16="http://schemas.microsoft.com/office/drawing/2014/main" id="{94D99801-88B6-F1AC-8C97-51729B1C9B56}"/>
              </a:ext>
            </a:extLst>
          </p:cNvPr>
          <p:cNvGraphicFramePr>
            <a:graphicFrameLocks/>
          </p:cNvGraphicFramePr>
          <p:nvPr>
            <p:extLst>
              <p:ext uri="{D42A27DB-BD31-4B8C-83A1-F6EECF244321}">
                <p14:modId xmlns:p14="http://schemas.microsoft.com/office/powerpoint/2010/main" val="4146196123"/>
              </p:ext>
            </p:extLst>
          </p:nvPr>
        </p:nvGraphicFramePr>
        <p:xfrm>
          <a:off x="9344824" y="2223249"/>
          <a:ext cx="2339617" cy="390465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Gráfico 2">
            <a:extLst>
              <a:ext uri="{FF2B5EF4-FFF2-40B4-BE49-F238E27FC236}">
                <a16:creationId xmlns:a16="http://schemas.microsoft.com/office/drawing/2014/main" id="{218A574A-D344-D687-A877-00DA43885F03}"/>
              </a:ext>
            </a:extLst>
          </p:cNvPr>
          <p:cNvGraphicFramePr/>
          <p:nvPr>
            <p:extLst>
              <p:ext uri="{D42A27DB-BD31-4B8C-83A1-F6EECF244321}">
                <p14:modId xmlns:p14="http://schemas.microsoft.com/office/powerpoint/2010/main" val="2103893639"/>
              </p:ext>
            </p:extLst>
          </p:nvPr>
        </p:nvGraphicFramePr>
        <p:xfrm>
          <a:off x="5343448" y="2503351"/>
          <a:ext cx="4714952" cy="353886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Gráfico 3">
            <a:extLst>
              <a:ext uri="{FF2B5EF4-FFF2-40B4-BE49-F238E27FC236}">
                <a16:creationId xmlns:a16="http://schemas.microsoft.com/office/drawing/2014/main" id="{E9CB334E-A72E-5051-CCE4-14F50AC8AF15}"/>
              </a:ext>
            </a:extLst>
          </p:cNvPr>
          <p:cNvGraphicFramePr/>
          <p:nvPr>
            <p:extLst>
              <p:ext uri="{D42A27DB-BD31-4B8C-83A1-F6EECF244321}">
                <p14:modId xmlns:p14="http://schemas.microsoft.com/office/powerpoint/2010/main" val="258751182"/>
              </p:ext>
            </p:extLst>
          </p:nvPr>
        </p:nvGraphicFramePr>
        <p:xfrm>
          <a:off x="3342289" y="2494732"/>
          <a:ext cx="4589566" cy="3540927"/>
        </p:xfrm>
        <a:graphic>
          <a:graphicData uri="http://schemas.openxmlformats.org/drawingml/2006/chart">
            <c:chart xmlns:c="http://schemas.openxmlformats.org/drawingml/2006/chart" xmlns:r="http://schemas.openxmlformats.org/officeDocument/2006/relationships" r:id="rId4"/>
          </a:graphicData>
        </a:graphic>
      </p:graphicFrame>
      <p:sp>
        <p:nvSpPr>
          <p:cNvPr id="6" name="Rectángulo 5">
            <a:extLst>
              <a:ext uri="{FF2B5EF4-FFF2-40B4-BE49-F238E27FC236}">
                <a16:creationId xmlns:a16="http://schemas.microsoft.com/office/drawing/2014/main" id="{C624E41C-59EB-0E8D-A18E-F2A27806AF56}"/>
              </a:ext>
            </a:extLst>
          </p:cNvPr>
          <p:cNvSpPr/>
          <p:nvPr/>
        </p:nvSpPr>
        <p:spPr>
          <a:xfrm>
            <a:off x="10007658" y="1958800"/>
            <a:ext cx="2016256" cy="415498"/>
          </a:xfrm>
          <a:prstGeom prst="rect">
            <a:avLst/>
          </a:prstGeom>
          <a:ln>
            <a:solidFill>
              <a:srgbClr val="31849B"/>
            </a:solidFill>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sz="1050" b="1" i="0" u="none" strike="noStrike" kern="0" cap="none" spc="0" normalizeH="0" baseline="0" noProof="0" dirty="0">
                <a:ln>
                  <a:noFill/>
                </a:ln>
                <a:solidFill>
                  <a:srgbClr val="31849B"/>
                </a:solidFill>
                <a:effectLst/>
                <a:uLnTx/>
                <a:uFillTx/>
                <a:latin typeface="Barlow Semi Condensed" panose="00000506000000000000" pitchFamily="2" charset="0"/>
              </a:rPr>
              <a:t>COMPARACIÓN</a:t>
            </a:r>
          </a:p>
          <a:p>
            <a:pPr marL="0" marR="0" lvl="0" indent="0" algn="ctr" defTabSz="914400" eaLnBrk="1" fontAlgn="auto" latinLnBrk="0" hangingPunct="1">
              <a:lnSpc>
                <a:spcPct val="100000"/>
              </a:lnSpc>
              <a:spcBef>
                <a:spcPts val="0"/>
              </a:spcBef>
              <a:spcAft>
                <a:spcPts val="0"/>
              </a:spcAft>
              <a:buClrTx/>
              <a:buSzTx/>
              <a:buFontTx/>
              <a:buNone/>
              <a:tabLst/>
              <a:defRPr/>
            </a:pPr>
            <a:r>
              <a:rPr lang="es-ES" sz="1050" b="1" kern="0" dirty="0">
                <a:solidFill>
                  <a:srgbClr val="31849B"/>
                </a:solidFill>
                <a:latin typeface="Barlow Semi Condensed" panose="00000506000000000000" pitchFamily="2" charset="0"/>
              </a:rPr>
              <a:t>Octubre 2026 –Septiembre 2025</a:t>
            </a:r>
            <a:endParaRPr kumimoji="0" lang="es-ES" sz="1050" b="1" i="0" u="none" strike="noStrike" kern="0" cap="none" spc="0" normalizeH="0" baseline="0" noProof="0" dirty="0">
              <a:ln>
                <a:noFill/>
              </a:ln>
              <a:solidFill>
                <a:srgbClr val="31849B"/>
              </a:solidFill>
              <a:effectLst/>
              <a:uLnTx/>
              <a:uFillTx/>
              <a:latin typeface="Barlow Semi Condensed" panose="00000506000000000000" pitchFamily="2" charset="0"/>
            </a:endParaRPr>
          </a:p>
        </p:txBody>
      </p:sp>
      <p:graphicFrame>
        <p:nvGraphicFramePr>
          <p:cNvPr id="7" name="Gráfico 6">
            <a:extLst>
              <a:ext uri="{FF2B5EF4-FFF2-40B4-BE49-F238E27FC236}">
                <a16:creationId xmlns:a16="http://schemas.microsoft.com/office/drawing/2014/main" id="{F2A1781E-703E-C7E8-75BF-A687A99A7162}"/>
              </a:ext>
            </a:extLst>
          </p:cNvPr>
          <p:cNvGraphicFramePr/>
          <p:nvPr>
            <p:extLst>
              <p:ext uri="{D42A27DB-BD31-4B8C-83A1-F6EECF244321}">
                <p14:modId xmlns:p14="http://schemas.microsoft.com/office/powerpoint/2010/main" val="1621599487"/>
              </p:ext>
            </p:extLst>
          </p:nvPr>
        </p:nvGraphicFramePr>
        <p:xfrm>
          <a:off x="275663" y="2410219"/>
          <a:ext cx="5550801" cy="3717682"/>
        </p:xfrm>
        <a:graphic>
          <a:graphicData uri="http://schemas.openxmlformats.org/drawingml/2006/chart">
            <c:chart xmlns:c="http://schemas.openxmlformats.org/drawingml/2006/chart" xmlns:r="http://schemas.openxmlformats.org/officeDocument/2006/relationships" r:id="rId5"/>
          </a:graphicData>
        </a:graphic>
      </p:graphicFrame>
      <p:sp>
        <p:nvSpPr>
          <p:cNvPr id="8" name="CuadroTexto 7">
            <a:extLst>
              <a:ext uri="{FF2B5EF4-FFF2-40B4-BE49-F238E27FC236}">
                <a16:creationId xmlns:a16="http://schemas.microsoft.com/office/drawing/2014/main" id="{06B1D07E-E171-51E7-35AB-A8A73BCA152B}"/>
              </a:ext>
            </a:extLst>
          </p:cNvPr>
          <p:cNvSpPr txBox="1"/>
          <p:nvPr/>
        </p:nvSpPr>
        <p:spPr>
          <a:xfrm>
            <a:off x="2870615" y="2025627"/>
            <a:ext cx="1322274" cy="384721"/>
          </a:xfrm>
          <a:prstGeom prst="rect">
            <a:avLst/>
          </a:prstGeom>
          <a:noFill/>
        </p:spPr>
        <p:txBody>
          <a:bodyPr wrap="square" rtlCol="0">
            <a:spAutoFit/>
          </a:bodyPr>
          <a:lstStyle/>
          <a:p>
            <a:pPr algn="ctr"/>
            <a:r>
              <a:rPr lang="es-CL" sz="1200" b="1" dirty="0">
                <a:solidFill>
                  <a:srgbClr val="31849B"/>
                </a:solidFill>
                <a:latin typeface="Barlow Semi Condensed" panose="00000506000000000000" pitchFamily="2" charset="0"/>
              </a:rPr>
              <a:t>OCTUBRE 2024</a:t>
            </a:r>
          </a:p>
          <a:p>
            <a:pPr algn="ctr"/>
            <a:r>
              <a:rPr lang="es-CL" sz="700" b="1" dirty="0">
                <a:solidFill>
                  <a:srgbClr val="31849B"/>
                </a:solidFill>
                <a:latin typeface="Barlow Semi Condensed" panose="00000506000000000000" pitchFamily="2" charset="0"/>
              </a:rPr>
              <a:t>(B:800)</a:t>
            </a:r>
            <a:endParaRPr lang="es-CL" sz="1200" b="1" dirty="0">
              <a:solidFill>
                <a:srgbClr val="31849B"/>
              </a:solidFill>
              <a:latin typeface="Barlow Semi Condensed" panose="00000506000000000000" pitchFamily="2" charset="0"/>
            </a:endParaRPr>
          </a:p>
        </p:txBody>
      </p:sp>
      <p:cxnSp>
        <p:nvCxnSpPr>
          <p:cNvPr id="10" name="Conector recto 9">
            <a:extLst>
              <a:ext uri="{FF2B5EF4-FFF2-40B4-BE49-F238E27FC236}">
                <a16:creationId xmlns:a16="http://schemas.microsoft.com/office/drawing/2014/main" id="{5BD7B130-E2B4-E160-CC20-5FD08DBDC576}"/>
              </a:ext>
            </a:extLst>
          </p:cNvPr>
          <p:cNvCxnSpPr/>
          <p:nvPr/>
        </p:nvCxnSpPr>
        <p:spPr>
          <a:xfrm>
            <a:off x="310680" y="3037843"/>
            <a:ext cx="1152128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Conector recto 10">
            <a:extLst>
              <a:ext uri="{FF2B5EF4-FFF2-40B4-BE49-F238E27FC236}">
                <a16:creationId xmlns:a16="http://schemas.microsoft.com/office/drawing/2014/main" id="{BB06D6EE-86CE-2AB7-7285-707277AB4366}"/>
              </a:ext>
            </a:extLst>
          </p:cNvPr>
          <p:cNvCxnSpPr/>
          <p:nvPr/>
        </p:nvCxnSpPr>
        <p:spPr>
          <a:xfrm>
            <a:off x="310677" y="3526459"/>
            <a:ext cx="1152128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452EA45C-06AA-ADAB-AD3A-B84C5C14C5F1}"/>
              </a:ext>
            </a:extLst>
          </p:cNvPr>
          <p:cNvCxnSpPr/>
          <p:nvPr/>
        </p:nvCxnSpPr>
        <p:spPr>
          <a:xfrm>
            <a:off x="310680" y="4529269"/>
            <a:ext cx="1152128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CuadroTexto 13">
            <a:extLst>
              <a:ext uri="{FF2B5EF4-FFF2-40B4-BE49-F238E27FC236}">
                <a16:creationId xmlns:a16="http://schemas.microsoft.com/office/drawing/2014/main" id="{E40DBF3B-318C-8FFE-F902-6959924FA003}"/>
              </a:ext>
            </a:extLst>
          </p:cNvPr>
          <p:cNvSpPr txBox="1"/>
          <p:nvPr/>
        </p:nvSpPr>
        <p:spPr>
          <a:xfrm>
            <a:off x="4966970" y="2025627"/>
            <a:ext cx="1555284" cy="384721"/>
          </a:xfrm>
          <a:prstGeom prst="rect">
            <a:avLst/>
          </a:prstGeom>
          <a:noFill/>
        </p:spPr>
        <p:txBody>
          <a:bodyPr wrap="square" rtlCol="0">
            <a:spAutoFit/>
          </a:bodyPr>
          <a:lstStyle/>
          <a:p>
            <a:pPr algn="ctr"/>
            <a:r>
              <a:rPr lang="es-CL" sz="1200" b="1" dirty="0">
                <a:solidFill>
                  <a:srgbClr val="31849B"/>
                </a:solidFill>
                <a:latin typeface="Barlow Semi Condensed" panose="00000506000000000000" pitchFamily="2" charset="0"/>
              </a:rPr>
              <a:t>SEPTIEMBRE 2025</a:t>
            </a:r>
          </a:p>
          <a:p>
            <a:pPr algn="ctr"/>
            <a:r>
              <a:rPr lang="es-CL" sz="700" b="1" dirty="0">
                <a:solidFill>
                  <a:srgbClr val="31849B"/>
                </a:solidFill>
                <a:latin typeface="Barlow Semi Condensed" panose="00000506000000000000" pitchFamily="2" charset="0"/>
              </a:rPr>
              <a:t>(B:1.000)</a:t>
            </a:r>
            <a:endParaRPr lang="es-CL" sz="1200" b="1" dirty="0">
              <a:solidFill>
                <a:srgbClr val="31849B"/>
              </a:solidFill>
              <a:latin typeface="Barlow Semi Condensed" panose="00000506000000000000" pitchFamily="2" charset="0"/>
            </a:endParaRPr>
          </a:p>
        </p:txBody>
      </p:sp>
      <p:sp>
        <p:nvSpPr>
          <p:cNvPr id="15" name="CuadroTexto 14">
            <a:extLst>
              <a:ext uri="{FF2B5EF4-FFF2-40B4-BE49-F238E27FC236}">
                <a16:creationId xmlns:a16="http://schemas.microsoft.com/office/drawing/2014/main" id="{D6FB0CDC-8430-AE67-DC7D-99DFD0D50511}"/>
              </a:ext>
            </a:extLst>
          </p:cNvPr>
          <p:cNvSpPr txBox="1"/>
          <p:nvPr/>
        </p:nvSpPr>
        <p:spPr>
          <a:xfrm>
            <a:off x="7665058" y="2025627"/>
            <a:ext cx="1346692" cy="384721"/>
          </a:xfrm>
          <a:prstGeom prst="rect">
            <a:avLst/>
          </a:prstGeom>
          <a:noFill/>
        </p:spPr>
        <p:txBody>
          <a:bodyPr wrap="square" rtlCol="0">
            <a:spAutoFit/>
          </a:bodyPr>
          <a:lstStyle/>
          <a:p>
            <a:pPr algn="ctr"/>
            <a:r>
              <a:rPr lang="es-CL" sz="1200" b="1" dirty="0">
                <a:solidFill>
                  <a:srgbClr val="31849B"/>
                </a:solidFill>
                <a:latin typeface="Barlow Semi Condensed" panose="00000506000000000000" pitchFamily="2" charset="0"/>
              </a:rPr>
              <a:t>OCTUBRE 2026</a:t>
            </a:r>
          </a:p>
          <a:p>
            <a:pPr algn="ctr"/>
            <a:r>
              <a:rPr lang="es-CL" sz="700" b="1" dirty="0">
                <a:solidFill>
                  <a:srgbClr val="31849B"/>
                </a:solidFill>
                <a:latin typeface="Barlow Semi Condensed" panose="00000506000000000000" pitchFamily="2" charset="0"/>
              </a:rPr>
              <a:t>(B:1.000)</a:t>
            </a:r>
            <a:endParaRPr lang="es-CL" sz="1200" b="1" dirty="0">
              <a:solidFill>
                <a:srgbClr val="31849B"/>
              </a:solidFill>
              <a:latin typeface="Barlow Semi Condensed" panose="00000506000000000000" pitchFamily="2" charset="0"/>
            </a:endParaRPr>
          </a:p>
        </p:txBody>
      </p:sp>
      <p:cxnSp>
        <p:nvCxnSpPr>
          <p:cNvPr id="16" name="Conector recto 15">
            <a:extLst>
              <a:ext uri="{FF2B5EF4-FFF2-40B4-BE49-F238E27FC236}">
                <a16:creationId xmlns:a16="http://schemas.microsoft.com/office/drawing/2014/main" id="{2EFBB4D4-3033-C2CD-37D1-166F814F67A9}"/>
              </a:ext>
            </a:extLst>
          </p:cNvPr>
          <p:cNvCxnSpPr/>
          <p:nvPr/>
        </p:nvCxnSpPr>
        <p:spPr>
          <a:xfrm>
            <a:off x="274821" y="5542279"/>
            <a:ext cx="1152128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Triángulo isósceles 19">
            <a:extLst>
              <a:ext uri="{FF2B5EF4-FFF2-40B4-BE49-F238E27FC236}">
                <a16:creationId xmlns:a16="http://schemas.microsoft.com/office/drawing/2014/main" id="{70D5CB68-73EA-53EB-30E3-DA46EFE470A9}"/>
              </a:ext>
            </a:extLst>
          </p:cNvPr>
          <p:cNvSpPr/>
          <p:nvPr/>
        </p:nvSpPr>
        <p:spPr>
          <a:xfrm>
            <a:off x="9828294" y="2694582"/>
            <a:ext cx="137719" cy="159380"/>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endParaRPr>
          </a:p>
        </p:txBody>
      </p:sp>
      <p:grpSp>
        <p:nvGrpSpPr>
          <p:cNvPr id="22" name="Grupo 21">
            <a:extLst>
              <a:ext uri="{FF2B5EF4-FFF2-40B4-BE49-F238E27FC236}">
                <a16:creationId xmlns:a16="http://schemas.microsoft.com/office/drawing/2014/main" id="{9231C27E-F4EE-5554-6F04-8F649477275F}"/>
              </a:ext>
            </a:extLst>
          </p:cNvPr>
          <p:cNvGrpSpPr/>
          <p:nvPr/>
        </p:nvGrpSpPr>
        <p:grpSpPr>
          <a:xfrm>
            <a:off x="310677" y="6212284"/>
            <a:ext cx="4472356" cy="230832"/>
            <a:chOff x="7459668" y="5934636"/>
            <a:chExt cx="4472356" cy="230832"/>
          </a:xfrm>
        </p:grpSpPr>
        <p:sp>
          <p:nvSpPr>
            <p:cNvPr id="23" name="CuadroTexto 22">
              <a:extLst>
                <a:ext uri="{FF2B5EF4-FFF2-40B4-BE49-F238E27FC236}">
                  <a16:creationId xmlns:a16="http://schemas.microsoft.com/office/drawing/2014/main" id="{8D6EF09A-BAD2-21F3-5D66-2514C2C45631}"/>
                </a:ext>
              </a:extLst>
            </p:cNvPr>
            <p:cNvSpPr txBox="1"/>
            <p:nvPr/>
          </p:nvSpPr>
          <p:spPr>
            <a:xfrm>
              <a:off x="7641800" y="5934636"/>
              <a:ext cx="4290224" cy="2308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CL" sz="900" b="0" i="0" u="none" strike="noStrike" kern="0" cap="none" spc="0" normalizeH="0" baseline="0" noProof="0" dirty="0">
                  <a:ln>
                    <a:noFill/>
                  </a:ln>
                  <a:effectLst/>
                  <a:uLnTx/>
                  <a:uFillTx/>
                  <a:latin typeface="Barlow" panose="00000500000000000000" pitchFamily="2" charset="0"/>
                </a:rPr>
                <a:t>Diferencia significativa entre mediciones 2025 y 2026 a nivel de confianza del 95%</a:t>
              </a:r>
            </a:p>
          </p:txBody>
        </p:sp>
        <p:sp>
          <p:nvSpPr>
            <p:cNvPr id="24" name="Triángulo isósceles 23">
              <a:extLst>
                <a:ext uri="{FF2B5EF4-FFF2-40B4-BE49-F238E27FC236}">
                  <a16:creationId xmlns:a16="http://schemas.microsoft.com/office/drawing/2014/main" id="{2AE2052B-25D2-103F-BC47-D40E7117ABFC}"/>
                </a:ext>
              </a:extLst>
            </p:cNvPr>
            <p:cNvSpPr/>
            <p:nvPr/>
          </p:nvSpPr>
          <p:spPr>
            <a:xfrm>
              <a:off x="7459668" y="5980540"/>
              <a:ext cx="182132" cy="138179"/>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chemeClr val="tx1"/>
                </a:solidFill>
                <a:effectLst/>
                <a:uLnTx/>
                <a:uFillTx/>
                <a:latin typeface="Barlow" panose="00000500000000000000" pitchFamily="2" charset="0"/>
              </a:endParaRPr>
            </a:p>
          </p:txBody>
        </p:sp>
        <p:sp>
          <p:nvSpPr>
            <p:cNvPr id="25" name="Triángulo isósceles 24">
              <a:extLst>
                <a:ext uri="{FF2B5EF4-FFF2-40B4-BE49-F238E27FC236}">
                  <a16:creationId xmlns:a16="http://schemas.microsoft.com/office/drawing/2014/main" id="{4E397C1D-4C97-EEE0-A1F7-3C29F7AE1AF6}"/>
                </a:ext>
              </a:extLst>
            </p:cNvPr>
            <p:cNvSpPr/>
            <p:nvPr/>
          </p:nvSpPr>
          <p:spPr>
            <a:xfrm rot="10800000">
              <a:off x="7593010" y="5980539"/>
              <a:ext cx="182132" cy="138179"/>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chemeClr val="tx1"/>
                </a:solidFill>
                <a:effectLst/>
                <a:uLnTx/>
                <a:uFillTx/>
                <a:latin typeface="Barlow" panose="00000500000000000000" pitchFamily="2" charset="0"/>
              </a:endParaRPr>
            </a:p>
          </p:txBody>
        </p:sp>
      </p:grpSp>
      <p:sp>
        <p:nvSpPr>
          <p:cNvPr id="29" name="CuadroTexto 28">
            <a:extLst>
              <a:ext uri="{FF2B5EF4-FFF2-40B4-BE49-F238E27FC236}">
                <a16:creationId xmlns:a16="http://schemas.microsoft.com/office/drawing/2014/main" id="{C0DB4E4E-8FAE-9E8F-88D6-57C431E0A25E}"/>
              </a:ext>
            </a:extLst>
          </p:cNvPr>
          <p:cNvSpPr txBox="1"/>
          <p:nvPr/>
        </p:nvSpPr>
        <p:spPr>
          <a:xfrm>
            <a:off x="767098" y="2017869"/>
            <a:ext cx="1322274" cy="276999"/>
          </a:xfrm>
          <a:prstGeom prst="rect">
            <a:avLst/>
          </a:prstGeom>
          <a:solidFill>
            <a:srgbClr val="31849B"/>
          </a:solidFill>
        </p:spPr>
        <p:txBody>
          <a:bodyPr wrap="square" rtlCol="0">
            <a:spAutoFit/>
          </a:bodyPr>
          <a:lstStyle/>
          <a:p>
            <a:pPr algn="ctr"/>
            <a:r>
              <a:rPr lang="es-CL" sz="1200" b="1" dirty="0">
                <a:solidFill>
                  <a:schemeClr val="bg1"/>
                </a:solidFill>
                <a:latin typeface="Barlow Semi Condensed" panose="00000506000000000000" pitchFamily="2" charset="0"/>
              </a:rPr>
              <a:t>% HONRADO (4+5)</a:t>
            </a:r>
          </a:p>
        </p:txBody>
      </p:sp>
      <p:cxnSp>
        <p:nvCxnSpPr>
          <p:cNvPr id="30" name="Conector recto 29">
            <a:extLst>
              <a:ext uri="{FF2B5EF4-FFF2-40B4-BE49-F238E27FC236}">
                <a16:creationId xmlns:a16="http://schemas.microsoft.com/office/drawing/2014/main" id="{A9FAF023-FD1C-E2B3-2161-1DA60609C15A}"/>
              </a:ext>
            </a:extLst>
          </p:cNvPr>
          <p:cNvCxnSpPr/>
          <p:nvPr/>
        </p:nvCxnSpPr>
        <p:spPr>
          <a:xfrm>
            <a:off x="301713" y="4037448"/>
            <a:ext cx="1152128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Conector recto 30">
            <a:extLst>
              <a:ext uri="{FF2B5EF4-FFF2-40B4-BE49-F238E27FC236}">
                <a16:creationId xmlns:a16="http://schemas.microsoft.com/office/drawing/2014/main" id="{EC345C96-1AA8-F0A1-0E8A-FE4DAEEF9874}"/>
              </a:ext>
            </a:extLst>
          </p:cNvPr>
          <p:cNvCxnSpPr/>
          <p:nvPr/>
        </p:nvCxnSpPr>
        <p:spPr>
          <a:xfrm>
            <a:off x="310680" y="5040258"/>
            <a:ext cx="1152128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3" name="Triángulo isósceles 32">
            <a:extLst>
              <a:ext uri="{FF2B5EF4-FFF2-40B4-BE49-F238E27FC236}">
                <a16:creationId xmlns:a16="http://schemas.microsoft.com/office/drawing/2014/main" id="{AF10D0CA-9481-FB0C-330C-8AEFFF9EFA10}"/>
              </a:ext>
            </a:extLst>
          </p:cNvPr>
          <p:cNvSpPr/>
          <p:nvPr/>
        </p:nvSpPr>
        <p:spPr>
          <a:xfrm>
            <a:off x="8940789" y="3196604"/>
            <a:ext cx="137719" cy="159380"/>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endParaRPr>
          </a:p>
        </p:txBody>
      </p:sp>
      <p:sp>
        <p:nvSpPr>
          <p:cNvPr id="35" name="Triángulo isósceles 34">
            <a:extLst>
              <a:ext uri="{FF2B5EF4-FFF2-40B4-BE49-F238E27FC236}">
                <a16:creationId xmlns:a16="http://schemas.microsoft.com/office/drawing/2014/main" id="{E744FDBD-468C-B071-0703-BCBF80EEFAD9}"/>
              </a:ext>
            </a:extLst>
          </p:cNvPr>
          <p:cNvSpPr/>
          <p:nvPr/>
        </p:nvSpPr>
        <p:spPr>
          <a:xfrm>
            <a:off x="8815282" y="3698628"/>
            <a:ext cx="137719" cy="159380"/>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endParaRPr>
          </a:p>
        </p:txBody>
      </p:sp>
      <p:sp>
        <p:nvSpPr>
          <p:cNvPr id="37" name="Triángulo isósceles 36">
            <a:extLst>
              <a:ext uri="{FF2B5EF4-FFF2-40B4-BE49-F238E27FC236}">
                <a16:creationId xmlns:a16="http://schemas.microsoft.com/office/drawing/2014/main" id="{D9AE10C1-F7C3-F804-AE9D-323A1B6833A6}"/>
              </a:ext>
            </a:extLst>
          </p:cNvPr>
          <p:cNvSpPr/>
          <p:nvPr/>
        </p:nvSpPr>
        <p:spPr>
          <a:xfrm>
            <a:off x="7363000" y="2685618"/>
            <a:ext cx="137719" cy="159380"/>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endParaRPr>
          </a:p>
        </p:txBody>
      </p:sp>
      <p:sp>
        <p:nvSpPr>
          <p:cNvPr id="12" name="Rectángulo 11">
            <a:extLst>
              <a:ext uri="{FF2B5EF4-FFF2-40B4-BE49-F238E27FC236}">
                <a16:creationId xmlns:a16="http://schemas.microsoft.com/office/drawing/2014/main" id="{52ECA121-4927-DC86-43F4-753D24BC13E9}"/>
              </a:ext>
            </a:extLst>
          </p:cNvPr>
          <p:cNvSpPr/>
          <p:nvPr/>
        </p:nvSpPr>
        <p:spPr>
          <a:xfrm>
            <a:off x="241837" y="1357338"/>
            <a:ext cx="11498439" cy="415498"/>
          </a:xfrm>
          <a:prstGeom prst="rect">
            <a:avLst/>
          </a:prstGeom>
          <a:noFill/>
        </p:spPr>
        <p:txBody>
          <a:bodyPr vert="horz" wrap="square" lIns="108000" tIns="45720" rIns="108000" bIns="0" rtlCol="0">
            <a:spAutoFit/>
          </a:bodyPr>
          <a:lstStyle/>
          <a:p>
            <a:pPr algn="just">
              <a:buSzPct val="50000"/>
            </a:pPr>
            <a:r>
              <a:rPr lang="es-MX" sz="1400" dirty="0">
                <a:latin typeface="Barlow Semi Condensed" panose="00000506000000000000" pitchFamily="2" charset="0"/>
              </a:rPr>
              <a:t>Usando una escala de 1 a 5, donde 1 es “Nada honrado” y 5 es “Muy honrado”, ¿qué tan honrado considera usted que es el comportamiento de las siguientes personas?  </a:t>
            </a:r>
          </a:p>
          <a:p>
            <a:pPr algn="just">
              <a:buSzPct val="50000"/>
            </a:pPr>
            <a:r>
              <a:rPr lang="es-ES" sz="1000" dirty="0">
                <a:latin typeface="Barlow Semi Condensed" panose="00000506000000000000" pitchFamily="2" charset="0"/>
              </a:rPr>
              <a:t>Base: Total muestra de cada medición</a:t>
            </a:r>
            <a:endParaRPr lang="es-ES" sz="900" dirty="0">
              <a:latin typeface="Barlow Semi Condensed" panose="00000506000000000000" pitchFamily="2" charset="0"/>
            </a:endParaRPr>
          </a:p>
        </p:txBody>
      </p:sp>
    </p:spTree>
    <p:extLst>
      <p:ext uri="{BB962C8B-B14F-4D97-AF65-F5344CB8AC3E}">
        <p14:creationId xmlns:p14="http://schemas.microsoft.com/office/powerpoint/2010/main" val="35080041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C7BA0-7B4B-B4A8-6748-C027A06AE382}"/>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07762A78-3325-CCE4-8F74-C575D2581142}"/>
              </a:ext>
            </a:extLst>
          </p:cNvPr>
          <p:cNvSpPr txBox="1">
            <a:spLocks noGrp="1"/>
          </p:cNvSpPr>
          <p:nvPr>
            <p:ph type="title"/>
          </p:nvPr>
        </p:nvSpPr>
        <p:spPr>
          <a:xfrm>
            <a:off x="431996" y="1414169"/>
            <a:ext cx="4902003" cy="2086725"/>
          </a:xfrm>
        </p:spPr>
        <p:txBody>
          <a:bodyPr/>
          <a:lstStyle/>
          <a:p>
            <a:pPr lvl="0"/>
            <a:r>
              <a:rPr lang="es-ES" b="1" dirty="0">
                <a:latin typeface="Barlow Semi Condensed" panose="00000506000000000000" pitchFamily="2" charset="0"/>
              </a:rPr>
              <a:t>MUNICIPIOS Y FUNCIONARIOS PÚBLICOS</a:t>
            </a:r>
            <a:endParaRPr lang="es-CL" b="1" dirty="0">
              <a:latin typeface="Barlow Semi Condensed" panose="00000506000000000000" pitchFamily="2" charset="0"/>
            </a:endParaRPr>
          </a:p>
        </p:txBody>
      </p:sp>
      <p:sp>
        <p:nvSpPr>
          <p:cNvPr id="3" name="Text Placeholder 2">
            <a:extLst>
              <a:ext uri="{FF2B5EF4-FFF2-40B4-BE49-F238E27FC236}">
                <a16:creationId xmlns:a16="http://schemas.microsoft.com/office/drawing/2014/main" id="{BEB3D822-2CE9-F6DD-F4EF-AD913DC7F310}"/>
              </a:ext>
            </a:extLst>
          </p:cNvPr>
          <p:cNvSpPr txBox="1">
            <a:spLocks noGrp="1"/>
          </p:cNvSpPr>
          <p:nvPr>
            <p:ph type="body" idx="4294967295"/>
          </p:nvPr>
        </p:nvSpPr>
        <p:spPr>
          <a:xfrm>
            <a:off x="9148764" y="1032467"/>
            <a:ext cx="2600325" cy="1820863"/>
          </a:xfrm>
        </p:spPr>
        <p:txBody>
          <a:bodyPr anchorCtr="1"/>
          <a:lstStyle/>
          <a:p>
            <a:pPr lvl="0" algn="ctr">
              <a:lnSpc>
                <a:spcPct val="100000"/>
              </a:lnSpc>
              <a:spcBef>
                <a:spcPts val="0"/>
              </a:spcBef>
              <a:spcAft>
                <a:spcPts val="0"/>
              </a:spcAft>
            </a:pPr>
            <a:r>
              <a:rPr lang="en-GB" sz="11700" b="1" dirty="0">
                <a:solidFill>
                  <a:srgbClr val="FFFFFF"/>
                </a:solidFill>
              </a:rPr>
              <a:t>03</a:t>
            </a:r>
          </a:p>
          <a:p>
            <a:pPr lvl="0" algn="ctr">
              <a:lnSpc>
                <a:spcPct val="100000"/>
              </a:lnSpc>
              <a:spcBef>
                <a:spcPts val="0"/>
              </a:spcBef>
              <a:spcAft>
                <a:spcPts val="0"/>
              </a:spcAft>
            </a:pPr>
            <a:endParaRPr lang="en-GB" sz="11700" b="1" dirty="0">
              <a:solidFill>
                <a:srgbClr val="FFFFFF"/>
              </a:solidFill>
            </a:endParaRPr>
          </a:p>
        </p:txBody>
      </p:sp>
      <p:sp>
        <p:nvSpPr>
          <p:cNvPr id="5" name="Freeform: Shape 13">
            <a:extLst>
              <a:ext uri="{FF2B5EF4-FFF2-40B4-BE49-F238E27FC236}">
                <a16:creationId xmlns:a16="http://schemas.microsoft.com/office/drawing/2014/main" id="{6A9184B3-D6C7-EF43-66BE-3CC3AA8F97E5}"/>
              </a:ext>
            </a:extLst>
          </p:cNvPr>
          <p:cNvSpPr/>
          <p:nvPr/>
        </p:nvSpPr>
        <p:spPr>
          <a:xfrm rot="8099985">
            <a:off x="8422383" y="5570680"/>
            <a:ext cx="3313712" cy="849495"/>
          </a:xfrm>
          <a:custGeom>
            <a:avLst/>
            <a:gdLst>
              <a:gd name="f0" fmla="val 10800000"/>
              <a:gd name="f1" fmla="val 5400000"/>
              <a:gd name="f2" fmla="val 180"/>
              <a:gd name="f3" fmla="val w"/>
              <a:gd name="f4" fmla="val h"/>
              <a:gd name="f5" fmla="val 0"/>
              <a:gd name="f6" fmla="val 3313714"/>
              <a:gd name="f7" fmla="val 849494"/>
              <a:gd name="f8" fmla="val 2464220"/>
              <a:gd name="f9" fmla="+- 0 0 -90"/>
              <a:gd name="f10" fmla="*/ f3 1 3313714"/>
              <a:gd name="f11" fmla="*/ f4 1 849494"/>
              <a:gd name="f12" fmla="val f5"/>
              <a:gd name="f13" fmla="val f6"/>
              <a:gd name="f14" fmla="val f7"/>
              <a:gd name="f15" fmla="*/ f9 f0 1"/>
              <a:gd name="f16" fmla="+- f14 0 f12"/>
              <a:gd name="f17" fmla="+- f13 0 f12"/>
              <a:gd name="f18" fmla="*/ f15 1 f2"/>
              <a:gd name="f19" fmla="*/ f17 1 3313714"/>
              <a:gd name="f20" fmla="*/ f16 1 849494"/>
              <a:gd name="f21" fmla="*/ 2464220 f17 1"/>
              <a:gd name="f22" fmla="*/ 0 f16 1"/>
              <a:gd name="f23" fmla="*/ 3313714 f17 1"/>
              <a:gd name="f24" fmla="*/ 849494 f16 1"/>
              <a:gd name="f25" fmla="*/ 849494 f17 1"/>
              <a:gd name="f26" fmla="*/ 0 f17 1"/>
              <a:gd name="f27" fmla="+- f18 0 f1"/>
              <a:gd name="f28" fmla="*/ f21 1 3313714"/>
              <a:gd name="f29" fmla="*/ f22 1 849494"/>
              <a:gd name="f30" fmla="*/ f23 1 3313714"/>
              <a:gd name="f31" fmla="*/ f24 1 849494"/>
              <a:gd name="f32" fmla="*/ f25 1 3313714"/>
              <a:gd name="f33" fmla="*/ f26 1 3313714"/>
              <a:gd name="f34" fmla="*/ f12 1 f19"/>
              <a:gd name="f35" fmla="*/ f13 1 f19"/>
              <a:gd name="f36" fmla="*/ f12 1 f20"/>
              <a:gd name="f37" fmla="*/ f14 1 f20"/>
              <a:gd name="f38" fmla="*/ f28 1 f19"/>
              <a:gd name="f39" fmla="*/ f29 1 f20"/>
              <a:gd name="f40" fmla="*/ f30 1 f19"/>
              <a:gd name="f41" fmla="*/ f31 1 f20"/>
              <a:gd name="f42" fmla="*/ f32 1 f19"/>
              <a:gd name="f43" fmla="*/ f33 1 f19"/>
              <a:gd name="f44" fmla="*/ f34 f10 1"/>
              <a:gd name="f45" fmla="*/ f35 f10 1"/>
              <a:gd name="f46" fmla="*/ f37 f11 1"/>
              <a:gd name="f47" fmla="*/ f36 f11 1"/>
              <a:gd name="f48" fmla="*/ f38 f10 1"/>
              <a:gd name="f49" fmla="*/ f39 f11 1"/>
              <a:gd name="f50" fmla="*/ f40 f10 1"/>
              <a:gd name="f51" fmla="*/ f41 f11 1"/>
              <a:gd name="f52" fmla="*/ f42 f10 1"/>
              <a:gd name="f53" fmla="*/ f43 f10 1"/>
            </a:gdLst>
            <a:ahLst/>
            <a:cxnLst>
              <a:cxn ang="3cd4">
                <a:pos x="hc" y="t"/>
              </a:cxn>
              <a:cxn ang="0">
                <a:pos x="r" y="vc"/>
              </a:cxn>
              <a:cxn ang="cd4">
                <a:pos x="hc" y="b"/>
              </a:cxn>
              <a:cxn ang="cd2">
                <a:pos x="l" y="vc"/>
              </a:cxn>
              <a:cxn ang="f27">
                <a:pos x="f48" y="f49"/>
              </a:cxn>
              <a:cxn ang="f27">
                <a:pos x="f50" y="f51"/>
              </a:cxn>
              <a:cxn ang="f27">
                <a:pos x="f52" y="f51"/>
              </a:cxn>
              <a:cxn ang="f27">
                <a:pos x="f53" y="f49"/>
              </a:cxn>
            </a:cxnLst>
            <a:rect l="f44" t="f47" r="f45" b="f46"/>
            <a:pathLst>
              <a:path w="3313714" h="849494">
                <a:moveTo>
                  <a:pt x="f8" y="f5"/>
                </a:moveTo>
                <a:lnTo>
                  <a:pt x="f6" y="f7"/>
                </a:lnTo>
                <a:lnTo>
                  <a:pt x="f7" y="f7"/>
                </a:lnTo>
                <a:lnTo>
                  <a:pt x="f5" y="f5"/>
                </a:lnTo>
                <a:close/>
              </a:path>
            </a:pathLst>
          </a:custGeom>
          <a:solidFill>
            <a:srgbClr val="1DAFAD"/>
          </a:solidFill>
          <a:ln>
            <a:noFill/>
            <a:prstDash val="solid"/>
          </a:ln>
        </p:spPr>
        <p:txBody>
          <a:bodyPr vert="horz" wrap="square" lIns="91440" tIns="45720" rIns="91440" bIns="45720" anchor="t" anchorCtr="0" compatLnSpc="1">
            <a:noAutofit/>
          </a:bodyPr>
          <a:lstStyle/>
          <a:p>
            <a:pPr marL="0" marR="0" lvl="0" indent="0" algn="l" defTabSz="914400" rtl="0" eaLnBrk="1" fontAlgn="auto" latinLnBrk="0" hangingPunct="1">
              <a:lnSpc>
                <a:spcPct val="110000"/>
              </a:lnSpc>
              <a:spcBef>
                <a:spcPts val="0"/>
              </a:spcBef>
              <a:spcAft>
                <a:spcPts val="0"/>
              </a:spcAft>
              <a:buClrTx/>
              <a:buSzTx/>
              <a:buFontTx/>
              <a:buNone/>
              <a:tabLst/>
              <a:defRPr sz="1800" b="0" i="0" u="none" strike="noStrike" kern="0" cap="none" spc="0" baseline="0">
                <a:solidFill>
                  <a:srgbClr val="000000"/>
                </a:solidFill>
                <a:uFillTx/>
              </a:defRPr>
            </a:pPr>
            <a:endParaRPr kumimoji="0" lang="en-GB" sz="1400" b="0" i="0" u="none" strike="noStrike" kern="1200" cap="none" spc="0" normalizeH="0" baseline="0" noProof="0">
              <a:ln>
                <a:noFill/>
              </a:ln>
              <a:solidFill>
                <a:srgbClr val="000000"/>
              </a:solidFill>
              <a:effectLst/>
              <a:uLnTx/>
              <a:uFillTx/>
              <a:latin typeface="Barlow"/>
              <a:ea typeface="+mn-ea"/>
              <a:cs typeface="+mn-cs"/>
            </a:endParaRPr>
          </a:p>
        </p:txBody>
      </p:sp>
    </p:spTree>
    <p:extLst>
      <p:ext uri="{BB962C8B-B14F-4D97-AF65-F5344CB8AC3E}">
        <p14:creationId xmlns:p14="http://schemas.microsoft.com/office/powerpoint/2010/main" val="1529023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99071-C366-3BA9-AE3D-C1338BB1F411}"/>
            </a:ext>
          </a:extLst>
        </p:cNvPr>
        <p:cNvGrpSpPr/>
        <p:nvPr/>
      </p:nvGrpSpPr>
      <p:grpSpPr>
        <a:xfrm>
          <a:off x="0" y="0"/>
          <a:ext cx="0" cy="0"/>
          <a:chOff x="0" y="0"/>
          <a:chExt cx="0" cy="0"/>
        </a:xfrm>
      </p:grpSpPr>
      <p:graphicFrame>
        <p:nvGraphicFramePr>
          <p:cNvPr id="35" name="Gráfico 34">
            <a:extLst>
              <a:ext uri="{FF2B5EF4-FFF2-40B4-BE49-F238E27FC236}">
                <a16:creationId xmlns:a16="http://schemas.microsoft.com/office/drawing/2014/main" id="{83A7D93F-CA80-5717-AC4F-3C691D4E181E}"/>
              </a:ext>
            </a:extLst>
          </p:cNvPr>
          <p:cNvGraphicFramePr/>
          <p:nvPr>
            <p:extLst>
              <p:ext uri="{D42A27DB-BD31-4B8C-83A1-F6EECF244321}">
                <p14:modId xmlns:p14="http://schemas.microsoft.com/office/powerpoint/2010/main" val="2140461486"/>
              </p:ext>
            </p:extLst>
          </p:nvPr>
        </p:nvGraphicFramePr>
        <p:xfrm>
          <a:off x="479373" y="1689437"/>
          <a:ext cx="10481852" cy="4276816"/>
        </p:xfrm>
        <a:graphic>
          <a:graphicData uri="http://schemas.openxmlformats.org/drawingml/2006/chart">
            <c:chart xmlns:c="http://schemas.openxmlformats.org/drawingml/2006/chart" xmlns:r="http://schemas.openxmlformats.org/officeDocument/2006/relationships" r:id="rId2"/>
          </a:graphicData>
        </a:graphic>
      </p:graphicFrame>
      <p:sp>
        <p:nvSpPr>
          <p:cNvPr id="21" name="CuadroTexto 20">
            <a:extLst>
              <a:ext uri="{FF2B5EF4-FFF2-40B4-BE49-F238E27FC236}">
                <a16:creationId xmlns:a16="http://schemas.microsoft.com/office/drawing/2014/main" id="{98B2D7B8-D9CC-5BDB-0244-630AC57B43C8}"/>
              </a:ext>
            </a:extLst>
          </p:cNvPr>
          <p:cNvSpPr txBox="1"/>
          <p:nvPr/>
        </p:nvSpPr>
        <p:spPr>
          <a:xfrm>
            <a:off x="260746" y="304820"/>
            <a:ext cx="11931254" cy="830997"/>
          </a:xfrm>
          <a:prstGeom prst="rect">
            <a:avLst/>
          </a:prstGeom>
          <a:noFill/>
        </p:spPr>
        <p:txBody>
          <a:bodyPr wrap="square" rtlCol="0">
            <a:spAutoFit/>
          </a:bodyPr>
          <a:lstStyle/>
          <a:p>
            <a:r>
              <a:rPr lang="es-CL" sz="2400" b="1" dirty="0">
                <a:latin typeface="Barlow Semi Condensed" panose="00000506000000000000" pitchFamily="2" charset="0"/>
              </a:rPr>
              <a:t>Municipios: </a:t>
            </a:r>
            <a:r>
              <a:rPr lang="es-MX" sz="2400" dirty="0">
                <a:latin typeface="Barlow Semi Condensed" panose="00000506000000000000" pitchFamily="2" charset="0"/>
              </a:rPr>
              <a:t>2 de cada 10 personas creen que las autoridades municipales toman decisiones priorizando el interés de  su comunidad y son transparentes en el uso de los recursos</a:t>
            </a:r>
            <a:endParaRPr lang="es-CL" sz="2400" dirty="0">
              <a:latin typeface="Barlow Semi Condensed" panose="00000506000000000000" pitchFamily="2" charset="0"/>
            </a:endParaRPr>
          </a:p>
        </p:txBody>
      </p:sp>
      <p:sp>
        <p:nvSpPr>
          <p:cNvPr id="17" name="Espace réservé du numéro de diapositive 3">
            <a:extLst>
              <a:ext uri="{FF2B5EF4-FFF2-40B4-BE49-F238E27FC236}">
                <a16:creationId xmlns:a16="http://schemas.microsoft.com/office/drawing/2014/main" id="{98E08494-7451-A9FE-DB7B-B9CE60F8F03D}"/>
              </a:ext>
            </a:extLst>
          </p:cNvPr>
          <p:cNvSpPr>
            <a:spLocks noGrp="1"/>
          </p:cNvSpPr>
          <p:nvPr>
            <p:ph type="sldNum" sz="quarter" idx="18"/>
          </p:nvPr>
        </p:nvSpPr>
        <p:spPr>
          <a:xfrm>
            <a:off x="119336" y="6500389"/>
            <a:ext cx="360037" cy="365125"/>
          </a:xfrm>
        </p:spPr>
        <p:txBody>
          <a:bodyPr/>
          <a:lstStyle/>
          <a:p>
            <a:fld id="{D61AABEC-672F-4B68-B914-690DA978312C}" type="slidenum">
              <a:rPr lang="en-GB" smtClean="0"/>
              <a:pPr/>
              <a:t>19</a:t>
            </a:fld>
            <a:r>
              <a:rPr lang="en-GB" dirty="0"/>
              <a:t> ‒ </a:t>
            </a:r>
          </a:p>
        </p:txBody>
      </p:sp>
      <p:sp>
        <p:nvSpPr>
          <p:cNvPr id="5" name="Rectángulo 4">
            <a:extLst>
              <a:ext uri="{FF2B5EF4-FFF2-40B4-BE49-F238E27FC236}">
                <a16:creationId xmlns:a16="http://schemas.microsoft.com/office/drawing/2014/main" id="{9941E55F-2979-33CB-942C-B3180C4E4997}"/>
              </a:ext>
            </a:extLst>
          </p:cNvPr>
          <p:cNvSpPr/>
          <p:nvPr/>
        </p:nvSpPr>
        <p:spPr>
          <a:xfrm>
            <a:off x="226201" y="1450733"/>
            <a:ext cx="11498439" cy="415498"/>
          </a:xfrm>
          <a:prstGeom prst="rect">
            <a:avLst/>
          </a:prstGeom>
          <a:noFill/>
        </p:spPr>
        <p:txBody>
          <a:bodyPr vert="horz" wrap="square" lIns="108000" tIns="45720" rIns="108000" bIns="0" rtlCol="0">
            <a:spAutoFit/>
          </a:bodyPr>
          <a:lstStyle/>
          <a:p>
            <a:pPr algn="just">
              <a:buSzPct val="50000"/>
            </a:pPr>
            <a:r>
              <a:rPr lang="es-MX" sz="1400" dirty="0">
                <a:latin typeface="Barlow Semi Condensed" panose="00000506000000000000" pitchFamily="2" charset="0"/>
              </a:rPr>
              <a:t>Pensando en las municipalidades del país y sus autoridades, ¿qué tan de acuerdo está con las siguientes frases? </a:t>
            </a:r>
            <a:r>
              <a:rPr lang="es-ES" sz="1400" dirty="0">
                <a:latin typeface="Barlow Semi Condensed" panose="00000506000000000000" pitchFamily="2" charset="0"/>
              </a:rPr>
              <a:t> </a:t>
            </a:r>
          </a:p>
          <a:p>
            <a:pPr marR="31115" algn="just">
              <a:buSzPts val="1000"/>
            </a:pPr>
            <a:r>
              <a:rPr lang="es-MX" sz="1000" dirty="0">
                <a:latin typeface="Barlow Semi Condensed" panose="00000506000000000000" pitchFamily="2" charset="0"/>
              </a:rPr>
              <a:t>Base: 1.000 casos, total muestra</a:t>
            </a:r>
            <a:endParaRPr lang="es-ES" sz="900" dirty="0">
              <a:latin typeface="Barlow Semi Condensed" panose="00000506000000000000" pitchFamily="2" charset="0"/>
            </a:endParaRPr>
          </a:p>
        </p:txBody>
      </p:sp>
      <p:sp>
        <p:nvSpPr>
          <p:cNvPr id="2" name="CuadroTexto 1">
            <a:extLst>
              <a:ext uri="{FF2B5EF4-FFF2-40B4-BE49-F238E27FC236}">
                <a16:creationId xmlns:a16="http://schemas.microsoft.com/office/drawing/2014/main" id="{06B000B1-721D-1300-4184-9A3EF3CB29E9}"/>
              </a:ext>
            </a:extLst>
          </p:cNvPr>
          <p:cNvSpPr txBox="1"/>
          <p:nvPr/>
        </p:nvSpPr>
        <p:spPr>
          <a:xfrm>
            <a:off x="6640646" y="5661010"/>
            <a:ext cx="1229951" cy="415498"/>
          </a:xfrm>
          <a:prstGeom prst="rect">
            <a:avLst/>
          </a:prstGeom>
          <a:noFill/>
        </p:spPr>
        <p:txBody>
          <a:bodyPr wrap="square" rtlCol="0">
            <a:spAutoFit/>
          </a:bodyPr>
          <a:lstStyle/>
          <a:p>
            <a:r>
              <a:rPr lang="es-ES" sz="1050" dirty="0">
                <a:latin typeface="Barlow Semi Condensed" panose="00000506000000000000" pitchFamily="2" charset="0"/>
              </a:rPr>
              <a:t>Muy en </a:t>
            </a:r>
          </a:p>
          <a:p>
            <a:r>
              <a:rPr lang="es-ES" sz="1050" dirty="0">
                <a:latin typeface="Barlow Semi Condensed" panose="00000506000000000000" pitchFamily="2" charset="0"/>
              </a:rPr>
              <a:t>desacuerdo (1)</a:t>
            </a:r>
            <a:endParaRPr lang="es-CL" sz="1050" dirty="0">
              <a:latin typeface="Barlow Semi Condensed" panose="00000506000000000000" pitchFamily="2" charset="0"/>
            </a:endParaRPr>
          </a:p>
        </p:txBody>
      </p:sp>
      <p:sp>
        <p:nvSpPr>
          <p:cNvPr id="3" name="Rectángulo 2">
            <a:extLst>
              <a:ext uri="{FF2B5EF4-FFF2-40B4-BE49-F238E27FC236}">
                <a16:creationId xmlns:a16="http://schemas.microsoft.com/office/drawing/2014/main" id="{CA984FD0-9645-8D6A-C62D-F4AF4AF9BCBD}"/>
              </a:ext>
            </a:extLst>
          </p:cNvPr>
          <p:cNvSpPr/>
          <p:nvPr/>
        </p:nvSpPr>
        <p:spPr>
          <a:xfrm>
            <a:off x="9712353" y="5756750"/>
            <a:ext cx="216024" cy="235391"/>
          </a:xfrm>
          <a:prstGeom prst="rect">
            <a:avLst/>
          </a:prstGeom>
          <a:solidFill>
            <a:srgbClr val="3184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latin typeface="Barlow Semi Condensed" panose="00000506000000000000" pitchFamily="2" charset="0"/>
            </a:endParaRPr>
          </a:p>
        </p:txBody>
      </p:sp>
      <p:sp>
        <p:nvSpPr>
          <p:cNvPr id="4" name="CuadroTexto 3">
            <a:extLst>
              <a:ext uri="{FF2B5EF4-FFF2-40B4-BE49-F238E27FC236}">
                <a16:creationId xmlns:a16="http://schemas.microsoft.com/office/drawing/2014/main" id="{47450C92-CB20-2B4A-FEE1-92D4C00FACEF}"/>
              </a:ext>
            </a:extLst>
          </p:cNvPr>
          <p:cNvSpPr txBox="1"/>
          <p:nvPr/>
        </p:nvSpPr>
        <p:spPr>
          <a:xfrm>
            <a:off x="9918305" y="5661010"/>
            <a:ext cx="1084368" cy="415498"/>
          </a:xfrm>
          <a:prstGeom prst="rect">
            <a:avLst/>
          </a:prstGeom>
          <a:noFill/>
        </p:spPr>
        <p:txBody>
          <a:bodyPr wrap="square" rtlCol="0">
            <a:spAutoFit/>
          </a:bodyPr>
          <a:lstStyle/>
          <a:p>
            <a:r>
              <a:rPr lang="es-ES" sz="1050" dirty="0">
                <a:latin typeface="Barlow Semi Condensed" panose="00000506000000000000" pitchFamily="2" charset="0"/>
              </a:rPr>
              <a:t>Muy de acuerdo (5)</a:t>
            </a:r>
            <a:endParaRPr lang="es-CL" sz="1050" dirty="0">
              <a:latin typeface="Barlow Semi Condensed" panose="00000506000000000000" pitchFamily="2" charset="0"/>
            </a:endParaRPr>
          </a:p>
        </p:txBody>
      </p:sp>
      <p:sp>
        <p:nvSpPr>
          <p:cNvPr id="6" name="Rectángulo 5">
            <a:extLst>
              <a:ext uri="{FF2B5EF4-FFF2-40B4-BE49-F238E27FC236}">
                <a16:creationId xmlns:a16="http://schemas.microsoft.com/office/drawing/2014/main" id="{8BAF2B97-0806-8F54-56B4-0D253909FF71}"/>
              </a:ext>
            </a:extLst>
          </p:cNvPr>
          <p:cNvSpPr/>
          <p:nvPr/>
        </p:nvSpPr>
        <p:spPr>
          <a:xfrm>
            <a:off x="7585956" y="5756750"/>
            <a:ext cx="216024" cy="23539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latin typeface="Barlow Semi Condensed" panose="00000506000000000000" pitchFamily="2" charset="0"/>
            </a:endParaRPr>
          </a:p>
        </p:txBody>
      </p:sp>
      <p:sp>
        <p:nvSpPr>
          <p:cNvPr id="7" name="CuadroTexto 6">
            <a:extLst>
              <a:ext uri="{FF2B5EF4-FFF2-40B4-BE49-F238E27FC236}">
                <a16:creationId xmlns:a16="http://schemas.microsoft.com/office/drawing/2014/main" id="{1DDFF350-1377-A0DC-4766-92AC2BEF2AD9}"/>
              </a:ext>
            </a:extLst>
          </p:cNvPr>
          <p:cNvSpPr txBox="1"/>
          <p:nvPr/>
        </p:nvSpPr>
        <p:spPr>
          <a:xfrm>
            <a:off x="7788525" y="5676817"/>
            <a:ext cx="991586" cy="415498"/>
          </a:xfrm>
          <a:prstGeom prst="rect">
            <a:avLst/>
          </a:prstGeom>
          <a:noFill/>
        </p:spPr>
        <p:txBody>
          <a:bodyPr wrap="square" rtlCol="0">
            <a:spAutoFit/>
          </a:bodyPr>
          <a:lstStyle/>
          <a:p>
            <a:r>
              <a:rPr lang="es-ES" sz="1050" dirty="0">
                <a:latin typeface="Barlow Semi Condensed" panose="00000506000000000000" pitchFamily="2" charset="0"/>
              </a:rPr>
              <a:t>Desacuerdo  </a:t>
            </a:r>
          </a:p>
          <a:p>
            <a:r>
              <a:rPr lang="es-ES" sz="1050" dirty="0">
                <a:latin typeface="Barlow Semi Condensed" panose="00000506000000000000" pitchFamily="2" charset="0"/>
              </a:rPr>
              <a:t>(2)</a:t>
            </a:r>
            <a:endParaRPr lang="es-CL" sz="1050" dirty="0">
              <a:latin typeface="Barlow Semi Condensed" panose="00000506000000000000" pitchFamily="2" charset="0"/>
            </a:endParaRPr>
          </a:p>
        </p:txBody>
      </p:sp>
      <p:sp>
        <p:nvSpPr>
          <p:cNvPr id="8" name="Rectángulo 7">
            <a:extLst>
              <a:ext uri="{FF2B5EF4-FFF2-40B4-BE49-F238E27FC236}">
                <a16:creationId xmlns:a16="http://schemas.microsoft.com/office/drawing/2014/main" id="{5C146B91-64FE-53BE-6424-B67EA5082F4D}"/>
              </a:ext>
            </a:extLst>
          </p:cNvPr>
          <p:cNvSpPr/>
          <p:nvPr/>
        </p:nvSpPr>
        <p:spPr>
          <a:xfrm>
            <a:off x="8848257" y="5756750"/>
            <a:ext cx="216024" cy="235391"/>
          </a:xfrm>
          <a:prstGeom prst="rect">
            <a:avLst/>
          </a:prstGeom>
          <a:solidFill>
            <a:srgbClr val="9FE5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latin typeface="Barlow Semi Condensed" panose="00000506000000000000" pitchFamily="2" charset="0"/>
            </a:endParaRPr>
          </a:p>
        </p:txBody>
      </p:sp>
      <p:sp>
        <p:nvSpPr>
          <p:cNvPr id="10" name="CuadroTexto 9">
            <a:extLst>
              <a:ext uri="{FF2B5EF4-FFF2-40B4-BE49-F238E27FC236}">
                <a16:creationId xmlns:a16="http://schemas.microsoft.com/office/drawing/2014/main" id="{12E7F9AF-8799-55C1-227C-883E5A1ABF0F}"/>
              </a:ext>
            </a:extLst>
          </p:cNvPr>
          <p:cNvSpPr txBox="1"/>
          <p:nvPr/>
        </p:nvSpPr>
        <p:spPr>
          <a:xfrm>
            <a:off x="9050664" y="5672308"/>
            <a:ext cx="733697" cy="415498"/>
          </a:xfrm>
          <a:prstGeom prst="rect">
            <a:avLst/>
          </a:prstGeom>
          <a:noFill/>
        </p:spPr>
        <p:txBody>
          <a:bodyPr wrap="square" rtlCol="0">
            <a:spAutoFit/>
          </a:bodyPr>
          <a:lstStyle/>
          <a:p>
            <a:r>
              <a:rPr lang="es-ES" sz="1050" dirty="0">
                <a:latin typeface="Barlow Semi Condensed" panose="00000506000000000000" pitchFamily="2" charset="0"/>
              </a:rPr>
              <a:t>Acuerdo (4)</a:t>
            </a:r>
            <a:endParaRPr lang="es-CL" sz="1050" dirty="0">
              <a:latin typeface="Barlow Semi Condensed" panose="00000506000000000000" pitchFamily="2" charset="0"/>
            </a:endParaRPr>
          </a:p>
        </p:txBody>
      </p:sp>
      <p:sp>
        <p:nvSpPr>
          <p:cNvPr id="11" name="Rectángulo 10">
            <a:extLst>
              <a:ext uri="{FF2B5EF4-FFF2-40B4-BE49-F238E27FC236}">
                <a16:creationId xmlns:a16="http://schemas.microsoft.com/office/drawing/2014/main" id="{C0FA1BD6-9347-7E24-81A9-059C7FF9E466}"/>
              </a:ext>
            </a:extLst>
          </p:cNvPr>
          <p:cNvSpPr/>
          <p:nvPr/>
        </p:nvSpPr>
        <p:spPr>
          <a:xfrm>
            <a:off x="6460418" y="5756750"/>
            <a:ext cx="216024" cy="23539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latin typeface="Barlow Semi Condensed" panose="00000506000000000000" pitchFamily="2" charset="0"/>
            </a:endParaRPr>
          </a:p>
        </p:txBody>
      </p:sp>
      <p:sp>
        <p:nvSpPr>
          <p:cNvPr id="12" name="Rectángulo 11">
            <a:extLst>
              <a:ext uri="{FF2B5EF4-FFF2-40B4-BE49-F238E27FC236}">
                <a16:creationId xmlns:a16="http://schemas.microsoft.com/office/drawing/2014/main" id="{F66EABD0-2CFE-F6B0-64C8-B862953250D2}"/>
              </a:ext>
            </a:extLst>
          </p:cNvPr>
          <p:cNvSpPr/>
          <p:nvPr/>
        </p:nvSpPr>
        <p:spPr>
          <a:xfrm>
            <a:off x="152510" y="5898588"/>
            <a:ext cx="4076042" cy="430887"/>
          </a:xfrm>
          <a:prstGeom prst="rect">
            <a:avLst/>
          </a:prstGeom>
        </p:spPr>
        <p:txBody>
          <a:bodyPr wrap="square">
            <a:spAutoFit/>
          </a:bodyPr>
          <a:lstStyle/>
          <a:p>
            <a:pPr>
              <a:spcAft>
                <a:spcPts val="0"/>
              </a:spcAft>
            </a:pPr>
            <a:r>
              <a:rPr lang="es-CL" sz="1100" dirty="0">
                <a:solidFill>
                  <a:srgbClr val="31849B"/>
                </a:solidFill>
                <a:latin typeface="Barlow Semi Condensed" panose="00000506000000000000" pitchFamily="2" charset="0"/>
                <a:ea typeface="Calibri" panose="020F0502020204030204" pitchFamily="34" charset="0"/>
              </a:rPr>
              <a:t>La diferencia para sumar 100% en todas las barras corresponde a las categorías “No sabe” y “Ni de acuerdo, ni en desacuerdo”</a:t>
            </a:r>
          </a:p>
        </p:txBody>
      </p:sp>
      <p:cxnSp>
        <p:nvCxnSpPr>
          <p:cNvPr id="13" name="Conector recto 12">
            <a:extLst>
              <a:ext uri="{FF2B5EF4-FFF2-40B4-BE49-F238E27FC236}">
                <a16:creationId xmlns:a16="http://schemas.microsoft.com/office/drawing/2014/main" id="{80D141C4-A711-CE55-6DDA-DE1630EFD2F4}"/>
              </a:ext>
            </a:extLst>
          </p:cNvPr>
          <p:cNvCxnSpPr>
            <a:cxnSpLocks/>
          </p:cNvCxnSpPr>
          <p:nvPr/>
        </p:nvCxnSpPr>
        <p:spPr>
          <a:xfrm>
            <a:off x="551384" y="3388014"/>
            <a:ext cx="1144927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3C1CD98D-3A78-5C15-3158-5D3E42E068D5}"/>
              </a:ext>
            </a:extLst>
          </p:cNvPr>
          <p:cNvCxnSpPr>
            <a:cxnSpLocks/>
          </p:cNvCxnSpPr>
          <p:nvPr/>
        </p:nvCxnSpPr>
        <p:spPr>
          <a:xfrm>
            <a:off x="551384" y="4526118"/>
            <a:ext cx="1144927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CuadroTexto 17">
            <a:extLst>
              <a:ext uri="{FF2B5EF4-FFF2-40B4-BE49-F238E27FC236}">
                <a16:creationId xmlns:a16="http://schemas.microsoft.com/office/drawing/2014/main" id="{42D60E1B-16E3-EDAC-76C5-F07A3324D169}"/>
              </a:ext>
            </a:extLst>
          </p:cNvPr>
          <p:cNvSpPr txBox="1"/>
          <p:nvPr/>
        </p:nvSpPr>
        <p:spPr>
          <a:xfrm>
            <a:off x="6705526" y="2686770"/>
            <a:ext cx="567158" cy="338554"/>
          </a:xfrm>
          <a:prstGeom prst="rect">
            <a:avLst/>
          </a:prstGeom>
          <a:noFill/>
        </p:spPr>
        <p:txBody>
          <a:bodyPr wrap="square" rtlCol="0">
            <a:spAutoFit/>
          </a:bodyPr>
          <a:lstStyle/>
          <a:p>
            <a:pPr algn="ctr"/>
            <a:r>
              <a:rPr lang="es-MX" sz="1600" b="1" dirty="0">
                <a:solidFill>
                  <a:schemeClr val="tx1">
                    <a:lumMod val="50000"/>
                    <a:lumOff val="50000"/>
                  </a:schemeClr>
                </a:solidFill>
                <a:latin typeface="Barlow Semi Condensed" panose="00000506000000000000" pitchFamily="2" charset="0"/>
              </a:rPr>
              <a:t>38%</a:t>
            </a:r>
            <a:endParaRPr lang="es-CL" sz="1600" b="1" dirty="0">
              <a:solidFill>
                <a:schemeClr val="tx1">
                  <a:lumMod val="50000"/>
                  <a:lumOff val="50000"/>
                </a:schemeClr>
              </a:solidFill>
              <a:latin typeface="Barlow Semi Condensed" panose="00000506000000000000" pitchFamily="2" charset="0"/>
            </a:endParaRPr>
          </a:p>
        </p:txBody>
      </p:sp>
      <p:sp>
        <p:nvSpPr>
          <p:cNvPr id="20" name="CuadroTexto 19">
            <a:extLst>
              <a:ext uri="{FF2B5EF4-FFF2-40B4-BE49-F238E27FC236}">
                <a16:creationId xmlns:a16="http://schemas.microsoft.com/office/drawing/2014/main" id="{653F7406-5138-87C3-7BC2-D5B38F5F7742}"/>
              </a:ext>
            </a:extLst>
          </p:cNvPr>
          <p:cNvSpPr txBox="1"/>
          <p:nvPr/>
        </p:nvSpPr>
        <p:spPr>
          <a:xfrm>
            <a:off x="6418125" y="3774416"/>
            <a:ext cx="567158" cy="338554"/>
          </a:xfrm>
          <a:prstGeom prst="rect">
            <a:avLst/>
          </a:prstGeom>
          <a:noFill/>
        </p:spPr>
        <p:txBody>
          <a:bodyPr wrap="square" rtlCol="0">
            <a:spAutoFit/>
          </a:bodyPr>
          <a:lstStyle/>
          <a:p>
            <a:pPr algn="ctr"/>
            <a:r>
              <a:rPr lang="es-MX" sz="1600" b="1" dirty="0">
                <a:solidFill>
                  <a:schemeClr val="tx1">
                    <a:lumMod val="50000"/>
                    <a:lumOff val="50000"/>
                  </a:schemeClr>
                </a:solidFill>
                <a:latin typeface="Barlow Semi Condensed" panose="00000506000000000000" pitchFamily="2" charset="0"/>
              </a:rPr>
              <a:t>46%</a:t>
            </a:r>
            <a:endParaRPr lang="es-CL" sz="1600" b="1" dirty="0">
              <a:solidFill>
                <a:schemeClr val="tx1">
                  <a:lumMod val="50000"/>
                  <a:lumOff val="50000"/>
                </a:schemeClr>
              </a:solidFill>
              <a:latin typeface="Barlow Semi Condensed" panose="00000506000000000000" pitchFamily="2" charset="0"/>
            </a:endParaRPr>
          </a:p>
        </p:txBody>
      </p:sp>
      <p:sp>
        <p:nvSpPr>
          <p:cNvPr id="23" name="CuadroTexto 22">
            <a:extLst>
              <a:ext uri="{FF2B5EF4-FFF2-40B4-BE49-F238E27FC236}">
                <a16:creationId xmlns:a16="http://schemas.microsoft.com/office/drawing/2014/main" id="{43AD6EBB-35F9-2A64-6AA4-B3E71A26DD2E}"/>
              </a:ext>
            </a:extLst>
          </p:cNvPr>
          <p:cNvSpPr txBox="1"/>
          <p:nvPr/>
        </p:nvSpPr>
        <p:spPr>
          <a:xfrm>
            <a:off x="6337791" y="4891861"/>
            <a:ext cx="567158" cy="338554"/>
          </a:xfrm>
          <a:prstGeom prst="rect">
            <a:avLst/>
          </a:prstGeom>
          <a:noFill/>
        </p:spPr>
        <p:txBody>
          <a:bodyPr wrap="square" rtlCol="0">
            <a:spAutoFit/>
          </a:bodyPr>
          <a:lstStyle/>
          <a:p>
            <a:pPr algn="ctr"/>
            <a:r>
              <a:rPr lang="es-MX" sz="1600" b="1" dirty="0">
                <a:solidFill>
                  <a:schemeClr val="tx1">
                    <a:lumMod val="50000"/>
                    <a:lumOff val="50000"/>
                  </a:schemeClr>
                </a:solidFill>
                <a:latin typeface="Barlow Semi Condensed" panose="00000506000000000000" pitchFamily="2" charset="0"/>
              </a:rPr>
              <a:t>48%</a:t>
            </a:r>
            <a:endParaRPr lang="es-CL" sz="1600" b="1" dirty="0">
              <a:solidFill>
                <a:schemeClr val="tx1">
                  <a:lumMod val="50000"/>
                  <a:lumOff val="50000"/>
                </a:schemeClr>
              </a:solidFill>
              <a:latin typeface="Barlow Semi Condensed" panose="00000506000000000000" pitchFamily="2" charset="0"/>
            </a:endParaRPr>
          </a:p>
        </p:txBody>
      </p:sp>
      <p:sp>
        <p:nvSpPr>
          <p:cNvPr id="24" name="CuadroTexto 23">
            <a:extLst>
              <a:ext uri="{FF2B5EF4-FFF2-40B4-BE49-F238E27FC236}">
                <a16:creationId xmlns:a16="http://schemas.microsoft.com/office/drawing/2014/main" id="{DA7186BE-BE0A-A601-B9A2-1BB2EE0D8551}"/>
              </a:ext>
            </a:extLst>
          </p:cNvPr>
          <p:cNvSpPr txBox="1"/>
          <p:nvPr/>
        </p:nvSpPr>
        <p:spPr>
          <a:xfrm>
            <a:off x="9761192" y="2663059"/>
            <a:ext cx="567158" cy="338554"/>
          </a:xfrm>
          <a:prstGeom prst="rect">
            <a:avLst/>
          </a:prstGeom>
          <a:noFill/>
        </p:spPr>
        <p:txBody>
          <a:bodyPr wrap="square" rtlCol="0">
            <a:spAutoFit/>
          </a:bodyPr>
          <a:lstStyle/>
          <a:p>
            <a:pPr algn="ctr"/>
            <a:r>
              <a:rPr lang="es-MX" sz="1600" b="1" dirty="0">
                <a:solidFill>
                  <a:srgbClr val="31849B"/>
                </a:solidFill>
                <a:latin typeface="Barlow Semi Condensed" panose="00000506000000000000" pitchFamily="2" charset="0"/>
              </a:rPr>
              <a:t>29%</a:t>
            </a:r>
            <a:endParaRPr lang="es-CL" sz="1600" b="1" dirty="0">
              <a:solidFill>
                <a:srgbClr val="31849B"/>
              </a:solidFill>
              <a:latin typeface="Barlow Semi Condensed" panose="00000506000000000000" pitchFamily="2" charset="0"/>
            </a:endParaRPr>
          </a:p>
        </p:txBody>
      </p:sp>
      <p:sp>
        <p:nvSpPr>
          <p:cNvPr id="26" name="CuadroTexto 25">
            <a:extLst>
              <a:ext uri="{FF2B5EF4-FFF2-40B4-BE49-F238E27FC236}">
                <a16:creationId xmlns:a16="http://schemas.microsoft.com/office/drawing/2014/main" id="{916D0236-88B5-C34C-6BA5-A9BF20DBBE85}"/>
              </a:ext>
            </a:extLst>
          </p:cNvPr>
          <p:cNvSpPr txBox="1"/>
          <p:nvPr/>
        </p:nvSpPr>
        <p:spPr>
          <a:xfrm>
            <a:off x="9435173" y="3792649"/>
            <a:ext cx="567158" cy="338554"/>
          </a:xfrm>
          <a:prstGeom prst="rect">
            <a:avLst/>
          </a:prstGeom>
          <a:noFill/>
        </p:spPr>
        <p:txBody>
          <a:bodyPr wrap="square" rtlCol="0">
            <a:spAutoFit/>
          </a:bodyPr>
          <a:lstStyle/>
          <a:p>
            <a:pPr algn="ctr"/>
            <a:r>
              <a:rPr lang="es-MX" sz="1600" b="1" dirty="0">
                <a:solidFill>
                  <a:srgbClr val="31849B"/>
                </a:solidFill>
                <a:latin typeface="Barlow Semi Condensed" panose="00000506000000000000" pitchFamily="2" charset="0"/>
              </a:rPr>
              <a:t>21%</a:t>
            </a:r>
            <a:endParaRPr lang="es-CL" sz="1600" b="1" dirty="0">
              <a:solidFill>
                <a:srgbClr val="31849B"/>
              </a:solidFill>
              <a:latin typeface="Barlow Semi Condensed" panose="00000506000000000000" pitchFamily="2" charset="0"/>
            </a:endParaRPr>
          </a:p>
        </p:txBody>
      </p:sp>
      <p:sp>
        <p:nvSpPr>
          <p:cNvPr id="28" name="CuadroTexto 27">
            <a:extLst>
              <a:ext uri="{FF2B5EF4-FFF2-40B4-BE49-F238E27FC236}">
                <a16:creationId xmlns:a16="http://schemas.microsoft.com/office/drawing/2014/main" id="{EBEA33FD-53C9-A665-02B8-2C6640DC5FDA}"/>
              </a:ext>
            </a:extLst>
          </p:cNvPr>
          <p:cNvSpPr txBox="1"/>
          <p:nvPr/>
        </p:nvSpPr>
        <p:spPr>
          <a:xfrm>
            <a:off x="9379723" y="4907632"/>
            <a:ext cx="567158" cy="338554"/>
          </a:xfrm>
          <a:prstGeom prst="rect">
            <a:avLst/>
          </a:prstGeom>
          <a:noFill/>
        </p:spPr>
        <p:txBody>
          <a:bodyPr wrap="square" rtlCol="0">
            <a:spAutoFit/>
          </a:bodyPr>
          <a:lstStyle/>
          <a:p>
            <a:pPr algn="ctr"/>
            <a:r>
              <a:rPr lang="es-MX" sz="1600" b="1" dirty="0">
                <a:solidFill>
                  <a:srgbClr val="31849B"/>
                </a:solidFill>
                <a:latin typeface="Barlow Semi Condensed" panose="00000506000000000000" pitchFamily="2" charset="0"/>
              </a:rPr>
              <a:t>19%</a:t>
            </a:r>
            <a:endParaRPr lang="es-CL" sz="1600" b="1" dirty="0">
              <a:solidFill>
                <a:srgbClr val="31849B"/>
              </a:solidFill>
              <a:latin typeface="Barlow Semi Condensed" panose="00000506000000000000" pitchFamily="2" charset="0"/>
            </a:endParaRPr>
          </a:p>
        </p:txBody>
      </p:sp>
      <p:cxnSp>
        <p:nvCxnSpPr>
          <p:cNvPr id="29" name="Conector recto de flecha 28">
            <a:extLst>
              <a:ext uri="{FF2B5EF4-FFF2-40B4-BE49-F238E27FC236}">
                <a16:creationId xmlns:a16="http://schemas.microsoft.com/office/drawing/2014/main" id="{70FACE21-6595-D9CF-E561-E313BB06B1D5}"/>
              </a:ext>
            </a:extLst>
          </p:cNvPr>
          <p:cNvCxnSpPr>
            <a:cxnSpLocks/>
          </p:cNvCxnSpPr>
          <p:nvPr/>
        </p:nvCxnSpPr>
        <p:spPr>
          <a:xfrm>
            <a:off x="8850525" y="2171612"/>
            <a:ext cx="1925505" cy="0"/>
          </a:xfrm>
          <a:prstGeom prst="straightConnector1">
            <a:avLst/>
          </a:prstGeom>
          <a:ln w="444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ector recto de flecha 29">
            <a:extLst>
              <a:ext uri="{FF2B5EF4-FFF2-40B4-BE49-F238E27FC236}">
                <a16:creationId xmlns:a16="http://schemas.microsoft.com/office/drawing/2014/main" id="{D960356F-82B9-95B1-8615-8540777617BE}"/>
              </a:ext>
            </a:extLst>
          </p:cNvPr>
          <p:cNvCxnSpPr>
            <a:cxnSpLocks/>
          </p:cNvCxnSpPr>
          <p:nvPr/>
        </p:nvCxnSpPr>
        <p:spPr>
          <a:xfrm flipH="1" flipV="1">
            <a:off x="6420387" y="2171570"/>
            <a:ext cx="2200572" cy="1972"/>
          </a:xfrm>
          <a:prstGeom prst="straightConnector1">
            <a:avLst/>
          </a:prstGeom>
          <a:ln w="4445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 name="Elipse 30">
            <a:extLst>
              <a:ext uri="{FF2B5EF4-FFF2-40B4-BE49-F238E27FC236}">
                <a16:creationId xmlns:a16="http://schemas.microsoft.com/office/drawing/2014/main" id="{E39A9909-6FE8-E3F3-F8EA-AAC978D2696C}"/>
              </a:ext>
            </a:extLst>
          </p:cNvPr>
          <p:cNvSpPr/>
          <p:nvPr/>
        </p:nvSpPr>
        <p:spPr>
          <a:xfrm>
            <a:off x="8620959" y="2044295"/>
            <a:ext cx="229566" cy="238674"/>
          </a:xfrm>
          <a:prstGeom prst="ellipse">
            <a:avLst/>
          </a:prstGeom>
          <a:solidFill>
            <a:schemeClr val="tx1"/>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32" name="CuadroTexto 31">
            <a:extLst>
              <a:ext uri="{FF2B5EF4-FFF2-40B4-BE49-F238E27FC236}">
                <a16:creationId xmlns:a16="http://schemas.microsoft.com/office/drawing/2014/main" id="{46A6C834-C5A1-3E23-2106-6E7478F8C9AE}"/>
              </a:ext>
            </a:extLst>
          </p:cNvPr>
          <p:cNvSpPr txBox="1"/>
          <p:nvPr/>
        </p:nvSpPr>
        <p:spPr>
          <a:xfrm>
            <a:off x="6904949" y="1850846"/>
            <a:ext cx="1229951" cy="307777"/>
          </a:xfrm>
          <a:prstGeom prst="rect">
            <a:avLst/>
          </a:prstGeom>
          <a:noFill/>
        </p:spPr>
        <p:txBody>
          <a:bodyPr wrap="square" rtlCol="0">
            <a:spAutoFit/>
          </a:bodyPr>
          <a:lstStyle/>
          <a:p>
            <a:pPr algn="ctr"/>
            <a:r>
              <a:rPr lang="es-ES" sz="1400" b="1" dirty="0">
                <a:solidFill>
                  <a:schemeClr val="bg1">
                    <a:lumMod val="50000"/>
                  </a:schemeClr>
                </a:solidFill>
                <a:latin typeface="Barlow Semi Condensed" panose="00000506000000000000" pitchFamily="2" charset="0"/>
              </a:rPr>
              <a:t>DESACUERDO</a:t>
            </a:r>
            <a:endParaRPr lang="es-CL" sz="1400" b="1" dirty="0">
              <a:solidFill>
                <a:schemeClr val="bg1">
                  <a:lumMod val="50000"/>
                </a:schemeClr>
              </a:solidFill>
              <a:latin typeface="Barlow Semi Condensed" panose="00000506000000000000" pitchFamily="2" charset="0"/>
            </a:endParaRPr>
          </a:p>
        </p:txBody>
      </p:sp>
      <p:sp>
        <p:nvSpPr>
          <p:cNvPr id="33" name="CuadroTexto 32">
            <a:extLst>
              <a:ext uri="{FF2B5EF4-FFF2-40B4-BE49-F238E27FC236}">
                <a16:creationId xmlns:a16="http://schemas.microsoft.com/office/drawing/2014/main" id="{DEE5E785-E7C8-DDFD-CC96-9AB952477235}"/>
              </a:ext>
            </a:extLst>
          </p:cNvPr>
          <p:cNvSpPr txBox="1"/>
          <p:nvPr/>
        </p:nvSpPr>
        <p:spPr>
          <a:xfrm>
            <a:off x="9208889" y="1850846"/>
            <a:ext cx="1229951" cy="307777"/>
          </a:xfrm>
          <a:prstGeom prst="rect">
            <a:avLst/>
          </a:prstGeom>
          <a:noFill/>
        </p:spPr>
        <p:txBody>
          <a:bodyPr wrap="square" rtlCol="0">
            <a:spAutoFit/>
          </a:bodyPr>
          <a:lstStyle/>
          <a:p>
            <a:pPr algn="ctr"/>
            <a:r>
              <a:rPr lang="es-ES" sz="1400" b="1" dirty="0">
                <a:solidFill>
                  <a:srgbClr val="31849B"/>
                </a:solidFill>
                <a:latin typeface="Barlow Semi Condensed" panose="00000506000000000000" pitchFamily="2" charset="0"/>
              </a:rPr>
              <a:t>ACUERDO</a:t>
            </a:r>
            <a:endParaRPr lang="es-CL" sz="1400" b="1" dirty="0">
              <a:solidFill>
                <a:srgbClr val="31849B"/>
              </a:solidFill>
              <a:latin typeface="Barlow Semi Condensed" panose="00000506000000000000" pitchFamily="2" charset="0"/>
            </a:endParaRPr>
          </a:p>
        </p:txBody>
      </p:sp>
    </p:spTree>
    <p:extLst>
      <p:ext uri="{BB962C8B-B14F-4D97-AF65-F5344CB8AC3E}">
        <p14:creationId xmlns:p14="http://schemas.microsoft.com/office/powerpoint/2010/main" val="11381073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08CCB-0673-6FEE-6E2F-4794C182ADA3}"/>
            </a:ext>
          </a:extLst>
        </p:cNvPr>
        <p:cNvGrpSpPr/>
        <p:nvPr/>
      </p:nvGrpSpPr>
      <p:grpSpPr>
        <a:xfrm>
          <a:off x="0" y="0"/>
          <a:ext cx="0" cy="0"/>
          <a:chOff x="0" y="0"/>
          <a:chExt cx="0" cy="0"/>
        </a:xfrm>
      </p:grpSpPr>
      <p:sp>
        <p:nvSpPr>
          <p:cNvPr id="21" name="CuadroTexto 20">
            <a:extLst>
              <a:ext uri="{FF2B5EF4-FFF2-40B4-BE49-F238E27FC236}">
                <a16:creationId xmlns:a16="http://schemas.microsoft.com/office/drawing/2014/main" id="{B2F8589C-85D0-0BFE-B8E8-5F3B992A916C}"/>
              </a:ext>
            </a:extLst>
          </p:cNvPr>
          <p:cNvSpPr txBox="1"/>
          <p:nvPr/>
        </p:nvSpPr>
        <p:spPr>
          <a:xfrm>
            <a:off x="260747" y="304820"/>
            <a:ext cx="11565038" cy="1200329"/>
          </a:xfrm>
          <a:prstGeom prst="rect">
            <a:avLst/>
          </a:prstGeom>
          <a:noFill/>
        </p:spPr>
        <p:txBody>
          <a:bodyPr wrap="square" rtlCol="0">
            <a:spAutoFit/>
          </a:bodyPr>
          <a:lstStyle/>
          <a:p>
            <a:r>
              <a:rPr lang="es-CL" sz="2400" b="1" dirty="0">
                <a:latin typeface="Barlow Semi Condensed" panose="00000506000000000000" pitchFamily="2" charset="0"/>
              </a:rPr>
              <a:t>Municipios: </a:t>
            </a:r>
            <a:r>
              <a:rPr lang="es-CL" sz="2400" dirty="0">
                <a:latin typeface="Barlow Semi Condensed" panose="00000506000000000000" pitchFamily="2" charset="0"/>
              </a:rPr>
              <a:t>Mujeres, personas mayores de 50 años y de la Región Metropolitana son más críticos sobre la prioridad que se asigna a las comunidades en las decisiones de las autoridades municipales</a:t>
            </a:r>
          </a:p>
        </p:txBody>
      </p:sp>
      <p:sp>
        <p:nvSpPr>
          <p:cNvPr id="17" name="Espace réservé du numéro de diapositive 3">
            <a:extLst>
              <a:ext uri="{FF2B5EF4-FFF2-40B4-BE49-F238E27FC236}">
                <a16:creationId xmlns:a16="http://schemas.microsoft.com/office/drawing/2014/main" id="{CB7572E9-6680-B3C8-EA3D-15A993C821F1}"/>
              </a:ext>
            </a:extLst>
          </p:cNvPr>
          <p:cNvSpPr>
            <a:spLocks noGrp="1"/>
          </p:cNvSpPr>
          <p:nvPr>
            <p:ph type="sldNum" sz="quarter" idx="18"/>
          </p:nvPr>
        </p:nvSpPr>
        <p:spPr>
          <a:xfrm>
            <a:off x="119336" y="6500389"/>
            <a:ext cx="360037" cy="365125"/>
          </a:xfrm>
        </p:spPr>
        <p:txBody>
          <a:bodyPr/>
          <a:lstStyle/>
          <a:p>
            <a:fld id="{D61AABEC-672F-4B68-B914-690DA978312C}" type="slidenum">
              <a:rPr lang="en-GB" smtClean="0"/>
              <a:pPr/>
              <a:t>20</a:t>
            </a:fld>
            <a:r>
              <a:rPr lang="en-GB" dirty="0"/>
              <a:t> ‒ </a:t>
            </a:r>
          </a:p>
        </p:txBody>
      </p:sp>
      <p:graphicFrame>
        <p:nvGraphicFramePr>
          <p:cNvPr id="16" name="Tabla 15">
            <a:extLst>
              <a:ext uri="{FF2B5EF4-FFF2-40B4-BE49-F238E27FC236}">
                <a16:creationId xmlns:a16="http://schemas.microsoft.com/office/drawing/2014/main" id="{E3258C6A-6776-3D50-2D03-D669D284F930}"/>
              </a:ext>
            </a:extLst>
          </p:cNvPr>
          <p:cNvGraphicFramePr>
            <a:graphicFrameLocks noGrp="1"/>
          </p:cNvGraphicFramePr>
          <p:nvPr>
            <p:extLst>
              <p:ext uri="{D42A27DB-BD31-4B8C-83A1-F6EECF244321}">
                <p14:modId xmlns:p14="http://schemas.microsoft.com/office/powerpoint/2010/main" val="982994887"/>
              </p:ext>
            </p:extLst>
          </p:nvPr>
        </p:nvGraphicFramePr>
        <p:xfrm>
          <a:off x="364159" y="2213933"/>
          <a:ext cx="11201356" cy="2988719"/>
        </p:xfrm>
        <a:graphic>
          <a:graphicData uri="http://schemas.openxmlformats.org/drawingml/2006/table">
            <a:tbl>
              <a:tblPr firstRow="1" firstCol="1">
                <a:tableStyleId>{5C22544A-7EE6-4342-B048-85BDC9FD1C3A}</a:tableStyleId>
              </a:tblPr>
              <a:tblGrid>
                <a:gridCol w="2997230">
                  <a:extLst>
                    <a:ext uri="{9D8B030D-6E8A-4147-A177-3AD203B41FA5}">
                      <a16:colId xmlns:a16="http://schemas.microsoft.com/office/drawing/2014/main" val="617144681"/>
                    </a:ext>
                  </a:extLst>
                </a:gridCol>
                <a:gridCol w="586009">
                  <a:extLst>
                    <a:ext uri="{9D8B030D-6E8A-4147-A177-3AD203B41FA5}">
                      <a16:colId xmlns:a16="http://schemas.microsoft.com/office/drawing/2014/main" val="89406509"/>
                    </a:ext>
                  </a:extLst>
                </a:gridCol>
                <a:gridCol w="586009">
                  <a:extLst>
                    <a:ext uri="{9D8B030D-6E8A-4147-A177-3AD203B41FA5}">
                      <a16:colId xmlns:a16="http://schemas.microsoft.com/office/drawing/2014/main" val="3353590511"/>
                    </a:ext>
                  </a:extLst>
                </a:gridCol>
                <a:gridCol w="586009">
                  <a:extLst>
                    <a:ext uri="{9D8B030D-6E8A-4147-A177-3AD203B41FA5}">
                      <a16:colId xmlns:a16="http://schemas.microsoft.com/office/drawing/2014/main" val="4289134087"/>
                    </a:ext>
                  </a:extLst>
                </a:gridCol>
                <a:gridCol w="586009">
                  <a:extLst>
                    <a:ext uri="{9D8B030D-6E8A-4147-A177-3AD203B41FA5}">
                      <a16:colId xmlns:a16="http://schemas.microsoft.com/office/drawing/2014/main" val="1059397164"/>
                    </a:ext>
                  </a:extLst>
                </a:gridCol>
                <a:gridCol w="586009">
                  <a:extLst>
                    <a:ext uri="{9D8B030D-6E8A-4147-A177-3AD203B41FA5}">
                      <a16:colId xmlns:a16="http://schemas.microsoft.com/office/drawing/2014/main" val="1674352068"/>
                    </a:ext>
                  </a:extLst>
                </a:gridCol>
                <a:gridCol w="586009">
                  <a:extLst>
                    <a:ext uri="{9D8B030D-6E8A-4147-A177-3AD203B41FA5}">
                      <a16:colId xmlns:a16="http://schemas.microsoft.com/office/drawing/2014/main" val="1350459122"/>
                    </a:ext>
                  </a:extLst>
                </a:gridCol>
                <a:gridCol w="586009">
                  <a:extLst>
                    <a:ext uri="{9D8B030D-6E8A-4147-A177-3AD203B41FA5}">
                      <a16:colId xmlns:a16="http://schemas.microsoft.com/office/drawing/2014/main" val="2210227032"/>
                    </a:ext>
                  </a:extLst>
                </a:gridCol>
                <a:gridCol w="586009">
                  <a:extLst>
                    <a:ext uri="{9D8B030D-6E8A-4147-A177-3AD203B41FA5}">
                      <a16:colId xmlns:a16="http://schemas.microsoft.com/office/drawing/2014/main" val="3160677458"/>
                    </a:ext>
                  </a:extLst>
                </a:gridCol>
                <a:gridCol w="586009">
                  <a:extLst>
                    <a:ext uri="{9D8B030D-6E8A-4147-A177-3AD203B41FA5}">
                      <a16:colId xmlns:a16="http://schemas.microsoft.com/office/drawing/2014/main" val="3900464994"/>
                    </a:ext>
                  </a:extLst>
                </a:gridCol>
                <a:gridCol w="586009">
                  <a:extLst>
                    <a:ext uri="{9D8B030D-6E8A-4147-A177-3AD203B41FA5}">
                      <a16:colId xmlns:a16="http://schemas.microsoft.com/office/drawing/2014/main" val="3173643109"/>
                    </a:ext>
                  </a:extLst>
                </a:gridCol>
                <a:gridCol w="586009">
                  <a:extLst>
                    <a:ext uri="{9D8B030D-6E8A-4147-A177-3AD203B41FA5}">
                      <a16:colId xmlns:a16="http://schemas.microsoft.com/office/drawing/2014/main" val="2842333074"/>
                    </a:ext>
                  </a:extLst>
                </a:gridCol>
                <a:gridCol w="586009">
                  <a:extLst>
                    <a:ext uri="{9D8B030D-6E8A-4147-A177-3AD203B41FA5}">
                      <a16:colId xmlns:a16="http://schemas.microsoft.com/office/drawing/2014/main" val="2689543643"/>
                    </a:ext>
                  </a:extLst>
                </a:gridCol>
                <a:gridCol w="586009">
                  <a:extLst>
                    <a:ext uri="{9D8B030D-6E8A-4147-A177-3AD203B41FA5}">
                      <a16:colId xmlns:a16="http://schemas.microsoft.com/office/drawing/2014/main" val="522527333"/>
                    </a:ext>
                  </a:extLst>
                </a:gridCol>
                <a:gridCol w="586009">
                  <a:extLst>
                    <a:ext uri="{9D8B030D-6E8A-4147-A177-3AD203B41FA5}">
                      <a16:colId xmlns:a16="http://schemas.microsoft.com/office/drawing/2014/main" val="2245285074"/>
                    </a:ext>
                  </a:extLst>
                </a:gridCol>
              </a:tblGrid>
              <a:tr h="273987">
                <a:tc rowSpan="3">
                  <a:txBody>
                    <a:bodyPr/>
                    <a:lstStyle/>
                    <a:p>
                      <a:pPr algn="ctr" fontAlgn="ctr"/>
                      <a:r>
                        <a:rPr lang="es-MX" sz="1400" b="1" i="0" u="none" strike="noStrike" kern="1200" dirty="0">
                          <a:solidFill>
                            <a:schemeClr val="bg1"/>
                          </a:solidFill>
                          <a:effectLst/>
                          <a:latin typeface="Barlow Semi Condensed" panose="00000506000000000000" pitchFamily="2" charset="0"/>
                          <a:ea typeface="+mn-ea"/>
                          <a:cs typeface="+mn-cs"/>
                        </a:rPr>
                        <a:t>% DE ACUERDO</a:t>
                      </a:r>
                    </a:p>
                    <a:p>
                      <a:pPr algn="ctr" fontAlgn="ctr"/>
                      <a:r>
                        <a:rPr lang="es-MX" sz="1400" b="1" i="0" u="none" strike="noStrike" kern="1200" dirty="0">
                          <a:solidFill>
                            <a:schemeClr val="bg1"/>
                          </a:solidFill>
                          <a:effectLst/>
                          <a:latin typeface="Barlow Semi Condensed" panose="00000506000000000000" pitchFamily="2" charset="0"/>
                          <a:ea typeface="+mn-ea"/>
                          <a:cs typeface="+mn-cs"/>
                        </a:rPr>
                        <a:t>(4 + 5)</a:t>
                      </a:r>
                      <a:endParaRPr lang="es-CL" sz="1400" b="1" i="0" u="none" strike="noStrike" kern="1200" dirty="0">
                        <a:solidFill>
                          <a:schemeClr val="bg1"/>
                        </a:solidFill>
                        <a:effectLst/>
                        <a:latin typeface="Barlow Semi Condensed" panose="00000506000000000000" pitchFamily="2" charset="0"/>
                        <a:ea typeface="+mn-ea"/>
                        <a:cs typeface="+mn-cs"/>
                      </a:endParaRPr>
                    </a:p>
                  </a:txBody>
                  <a:tcPr marL="0" marR="8000" marT="800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rowSpan="2">
                  <a:txBody>
                    <a:bodyPr/>
                    <a:lstStyle/>
                    <a:p>
                      <a:pPr algn="ctr" fontAlgn="ctr"/>
                      <a:r>
                        <a:rPr lang="es-CL" sz="1200" b="0" u="none" strike="noStrike" dirty="0">
                          <a:solidFill>
                            <a:schemeClr val="bg1"/>
                          </a:solidFill>
                          <a:effectLst/>
                          <a:latin typeface="Barlow Semi Condensed" panose="00000506000000000000" pitchFamily="2" charset="0"/>
                        </a:rPr>
                        <a:t>Total</a:t>
                      </a:r>
                      <a:endParaRPr lang="es-CL" sz="1200" b="0" i="0" u="none" strike="noStrike" dirty="0">
                        <a:solidFill>
                          <a:schemeClr val="bg1"/>
                        </a:solidFill>
                        <a:effectLst/>
                        <a:latin typeface="Barlow Semi Condensed" panose="00000506000000000000" pitchFamily="2" charset="0"/>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gridSpan="2">
                  <a:txBody>
                    <a:bodyPr/>
                    <a:lstStyle/>
                    <a:p>
                      <a:pPr algn="ctr" fontAlgn="ctr"/>
                      <a:r>
                        <a:rPr lang="es-CL" sz="1050" b="0" i="0" u="none" strike="noStrike" dirty="0">
                          <a:solidFill>
                            <a:schemeClr val="bg1"/>
                          </a:solidFill>
                          <a:effectLst/>
                          <a:latin typeface="Barlow Semi Condensed" panose="00000506000000000000" pitchFamily="2" charset="0"/>
                        </a:rPr>
                        <a:t>Sexo</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hMerge="1">
                  <a:txBody>
                    <a:bodyPr/>
                    <a:lstStyle/>
                    <a:p>
                      <a:pPr algn="ctr" fontAlgn="ctr"/>
                      <a:endParaRPr lang="es-CL" sz="1200" b="0" i="0" u="none" strike="noStrike" dirty="0">
                        <a:solidFill>
                          <a:schemeClr val="bg1"/>
                        </a:solidFill>
                        <a:effectLst/>
                        <a:latin typeface="Barlow Semi Condensed" panose="00000506000000000000" pitchFamily="2" charset="0"/>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gridSpan="3">
                  <a:txBody>
                    <a:bodyPr/>
                    <a:lstStyle/>
                    <a:p>
                      <a:pPr algn="ctr" fontAlgn="ctr"/>
                      <a:r>
                        <a:rPr lang="es-CL" sz="1050" b="0" i="0" u="none" strike="noStrike" dirty="0">
                          <a:solidFill>
                            <a:schemeClr val="bg1"/>
                          </a:solidFill>
                          <a:effectLst/>
                          <a:latin typeface="Barlow Semi Condensed" panose="00000506000000000000" pitchFamily="2" charset="0"/>
                        </a:rPr>
                        <a:t>Edad</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hMerge="1">
                  <a:txBody>
                    <a:bodyPr/>
                    <a:lstStyle/>
                    <a:p>
                      <a:endParaRPr lang="es-CL"/>
                    </a:p>
                  </a:txBody>
                  <a:tcPr/>
                </a:tc>
                <a:tc hMerge="1">
                  <a:txBody>
                    <a:bodyPr/>
                    <a:lstStyle/>
                    <a:p>
                      <a:pPr algn="ctr" fontAlgn="ctr"/>
                      <a:endParaRPr lang="es-CL" sz="1200" b="0" i="0" u="none" strike="noStrike" dirty="0">
                        <a:solidFill>
                          <a:schemeClr val="bg1"/>
                        </a:solidFill>
                        <a:effectLst/>
                        <a:latin typeface="Barlow Semi Condensed" panose="00000506000000000000" pitchFamily="2" charset="0"/>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gridSpan="2">
                  <a:txBody>
                    <a:bodyPr/>
                    <a:lstStyle/>
                    <a:p>
                      <a:pPr algn="ctr" fontAlgn="ctr"/>
                      <a:r>
                        <a:rPr lang="es-CL" sz="1050" b="0" i="0" u="none" strike="noStrike" dirty="0">
                          <a:solidFill>
                            <a:schemeClr val="bg1"/>
                          </a:solidFill>
                          <a:effectLst/>
                          <a:latin typeface="Barlow Semi Condensed" panose="00000506000000000000" pitchFamily="2" charset="0"/>
                        </a:rPr>
                        <a:t>GSE</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hMerge="1">
                  <a:txBody>
                    <a:bodyPr/>
                    <a:lstStyle/>
                    <a:p>
                      <a:pPr algn="ctr" fontAlgn="ctr"/>
                      <a:endParaRPr lang="es-CL" sz="1400" b="1" i="0" u="none" strike="noStrike">
                        <a:solidFill>
                          <a:schemeClr val="bg1"/>
                        </a:solidFill>
                        <a:effectLst/>
                        <a:latin typeface="Arial" panose="020B0604020202020204" pitchFamily="34" charset="0"/>
                      </a:endParaRPr>
                    </a:p>
                  </a:txBody>
                  <a:tcPr marL="8000" marR="8000" marT="8000" marB="0" anchor="ctr"/>
                </a:tc>
                <a:tc gridSpan="2">
                  <a:txBody>
                    <a:bodyPr/>
                    <a:lstStyle/>
                    <a:p>
                      <a:pPr algn="ctr" fontAlgn="ctr"/>
                      <a:r>
                        <a:rPr lang="es-CL" sz="1050" b="0" i="0" u="none" strike="noStrike" dirty="0">
                          <a:solidFill>
                            <a:schemeClr val="bg1"/>
                          </a:solidFill>
                          <a:effectLst/>
                          <a:latin typeface="Barlow Semi Condensed" panose="00000506000000000000" pitchFamily="2" charset="0"/>
                        </a:rPr>
                        <a:t>Zona</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hMerge="1">
                  <a:txBody>
                    <a:bodyPr/>
                    <a:lstStyle/>
                    <a:p>
                      <a:pPr algn="ctr" fontAlgn="ctr"/>
                      <a:endParaRPr lang="es-CL" sz="1400" b="0" i="0" u="none" strike="noStrike">
                        <a:solidFill>
                          <a:srgbClr val="000000"/>
                        </a:solidFill>
                        <a:effectLst/>
                        <a:latin typeface="Arial" panose="020B0604020202020204" pitchFamily="34" charset="0"/>
                      </a:endParaRPr>
                    </a:p>
                  </a:txBody>
                  <a:tcPr marL="8000" marR="8000" marT="8000" marB="0" anchor="ctr">
                    <a:lnB w="12700" cap="flat" cmpd="sng" algn="ctr">
                      <a:solidFill>
                        <a:schemeClr val="bg1"/>
                      </a:solidFill>
                      <a:prstDash val="solid"/>
                      <a:round/>
                      <a:headEnd type="none" w="med" len="med"/>
                      <a:tailEnd type="none" w="med" len="med"/>
                    </a:lnB>
                    <a:solidFill>
                      <a:schemeClr val="tx2"/>
                    </a:solidFill>
                  </a:tcPr>
                </a:tc>
                <a:tc gridSpan="4">
                  <a:txBody>
                    <a:bodyPr/>
                    <a:lstStyle/>
                    <a:p>
                      <a:pPr algn="ctr" fontAlgn="ctr"/>
                      <a:r>
                        <a:rPr lang="es-CL" sz="1050" b="0" i="0" u="none" strike="noStrike" dirty="0">
                          <a:solidFill>
                            <a:schemeClr val="bg1"/>
                          </a:solidFill>
                          <a:effectLst/>
                          <a:latin typeface="Barlow Semi Condensed" panose="00000506000000000000" pitchFamily="2" charset="0"/>
                        </a:rPr>
                        <a:t>Posición Política</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hMerge="1">
                  <a:txBody>
                    <a:bodyPr/>
                    <a:lstStyle/>
                    <a:p>
                      <a:pPr algn="ctr" fontAlgn="ctr"/>
                      <a:endParaRPr lang="es-CL" sz="1200" b="0" i="0" u="none" strike="noStrike" dirty="0">
                        <a:solidFill>
                          <a:schemeClr val="bg1"/>
                        </a:solidFill>
                        <a:effectLst/>
                        <a:latin typeface="Barlow Semi Condensed" panose="00000506000000000000" pitchFamily="2" charset="0"/>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hMerge="1">
                  <a:txBody>
                    <a:bodyPr/>
                    <a:lstStyle/>
                    <a:p>
                      <a:pPr algn="ctr" fontAlgn="ctr"/>
                      <a:endParaRPr lang="es-CL" sz="1200" b="0" i="0" u="none" strike="noStrike" dirty="0">
                        <a:solidFill>
                          <a:schemeClr val="bg1"/>
                        </a:solidFill>
                        <a:effectLst/>
                        <a:latin typeface="Barlow Semi Condensed" panose="00000506000000000000" pitchFamily="2" charset="0"/>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hMerge="1">
                  <a:txBody>
                    <a:bodyPr/>
                    <a:lstStyle/>
                    <a:p>
                      <a:pPr algn="ctr" fontAlgn="ctr"/>
                      <a:endParaRPr lang="es-CL" sz="1200" b="0" i="0" u="none" strike="noStrike" dirty="0">
                        <a:solidFill>
                          <a:schemeClr val="bg1"/>
                        </a:solidFill>
                        <a:effectLst/>
                        <a:latin typeface="Barlow Semi Condensed" panose="00000506000000000000" pitchFamily="2" charset="0"/>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extLst>
                  <a:ext uri="{0D108BD9-81ED-4DB2-BD59-A6C34878D82A}">
                    <a16:rowId xmlns:a16="http://schemas.microsoft.com/office/drawing/2014/main" val="3092960941"/>
                  </a:ext>
                </a:extLst>
              </a:tr>
              <a:tr h="88124">
                <a:tc vMerge="1">
                  <a:txBody>
                    <a:bodyPr/>
                    <a:lstStyle/>
                    <a:p>
                      <a:pPr algn="l" fontAlgn="ctr"/>
                      <a:endParaRPr lang="es-CL" sz="1400" b="1" i="0" u="none" strike="noStrike">
                        <a:solidFill>
                          <a:schemeClr val="bg1"/>
                        </a:solidFill>
                        <a:effectLst/>
                        <a:latin typeface="Arial" panose="020B0604020202020204" pitchFamily="34" charset="0"/>
                      </a:endParaRPr>
                    </a:p>
                  </a:txBody>
                  <a:tcPr marL="8000" marR="8000" marT="8000" marB="0" anchor="ctr">
                    <a:solidFill>
                      <a:srgbClr val="002554"/>
                    </a:solidFill>
                  </a:tcPr>
                </a:tc>
                <a:tc vMerge="1">
                  <a:txBody>
                    <a:bodyPr/>
                    <a:lstStyle/>
                    <a:p>
                      <a:pPr algn="ctr" fontAlgn="ctr"/>
                      <a:endParaRPr lang="es-CL" sz="1400" b="1" i="0" u="none" strike="noStrike">
                        <a:solidFill>
                          <a:schemeClr val="bg1"/>
                        </a:solidFill>
                        <a:effectLst/>
                        <a:latin typeface="Arial" panose="020B0604020202020204" pitchFamily="34" charset="0"/>
                      </a:endParaRPr>
                    </a:p>
                  </a:txBody>
                  <a:tcPr marL="8000" marR="8000" marT="8000" marB="0" anchor="ctr">
                    <a:solidFill>
                      <a:srgbClr val="002554"/>
                    </a:solidFill>
                  </a:tcPr>
                </a:tc>
                <a:tc>
                  <a:txBody>
                    <a:bodyPr/>
                    <a:lstStyle/>
                    <a:p>
                      <a:pPr algn="ctr" fontAlgn="b"/>
                      <a:r>
                        <a:rPr lang="es-CL" sz="1050" b="0" i="0" u="none" strike="noStrike" dirty="0">
                          <a:solidFill>
                            <a:schemeClr val="bg1"/>
                          </a:solidFill>
                          <a:effectLst/>
                          <a:latin typeface="Barlow Semi Condensed" panose="00000506000000000000" pitchFamily="2" charset="0"/>
                        </a:rPr>
                        <a:t>Hombre</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b"/>
                      <a:r>
                        <a:rPr lang="es-CL" sz="1050" b="0" i="0" u="none" strike="noStrike" dirty="0">
                          <a:solidFill>
                            <a:schemeClr val="bg1"/>
                          </a:solidFill>
                          <a:effectLst/>
                          <a:latin typeface="Barlow Semi Condensed" panose="00000506000000000000" pitchFamily="2" charset="0"/>
                        </a:rPr>
                        <a:t>Mujer</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b"/>
                      <a:r>
                        <a:rPr lang="es-CL" sz="1050" b="0" i="0" u="none" strike="noStrike" dirty="0">
                          <a:solidFill>
                            <a:schemeClr val="bg1"/>
                          </a:solidFill>
                          <a:effectLst/>
                          <a:latin typeface="Barlow Semi Condensed" panose="00000506000000000000" pitchFamily="2" charset="0"/>
                        </a:rPr>
                        <a:t>18 a 29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b"/>
                      <a:r>
                        <a:rPr lang="es-CL" sz="1050" b="0" i="0" u="none" strike="noStrike" dirty="0">
                          <a:solidFill>
                            <a:schemeClr val="bg1"/>
                          </a:solidFill>
                          <a:effectLst/>
                          <a:latin typeface="Barlow Semi Condensed" panose="00000506000000000000" pitchFamily="2" charset="0"/>
                        </a:rPr>
                        <a:t>30 a 50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b"/>
                      <a:r>
                        <a:rPr lang="es-CL" sz="1050" b="0" i="0" u="none" strike="noStrike" dirty="0">
                          <a:solidFill>
                            <a:schemeClr val="bg1"/>
                          </a:solidFill>
                          <a:effectLst/>
                          <a:latin typeface="Barlow Semi Condensed" panose="00000506000000000000" pitchFamily="2" charset="0"/>
                        </a:rPr>
                        <a:t>51 y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b"/>
                      <a:r>
                        <a:rPr lang="es-CL" sz="1050" b="0" i="0" u="none" strike="noStrike" dirty="0">
                          <a:solidFill>
                            <a:schemeClr val="bg1"/>
                          </a:solidFill>
                          <a:effectLst/>
                          <a:latin typeface="Barlow Semi Condensed" panose="00000506000000000000" pitchFamily="2" charset="0"/>
                        </a:rPr>
                        <a:t>C1a - C1b - C2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b"/>
                      <a:r>
                        <a:rPr lang="es-CL" sz="1050" b="0" i="0" u="none" strike="noStrike" dirty="0">
                          <a:solidFill>
                            <a:schemeClr val="bg1"/>
                          </a:solidFill>
                          <a:effectLst/>
                          <a:latin typeface="Barlow Semi Condensed" panose="00000506000000000000" pitchFamily="2" charset="0"/>
                        </a:rPr>
                        <a:t>C3 – D</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r>
                        <a:rPr lang="es-CL" sz="1050" b="0" u="none" strike="noStrike" dirty="0">
                          <a:solidFill>
                            <a:schemeClr val="bg1"/>
                          </a:solidFill>
                          <a:effectLst/>
                          <a:latin typeface="Barlow Semi Condensed" panose="00000506000000000000" pitchFamily="2" charset="0"/>
                        </a:rPr>
                        <a:t>RM</a:t>
                      </a:r>
                      <a:endParaRPr lang="es-CL" sz="1050" b="0" i="0" u="none" strike="noStrike" dirty="0">
                        <a:solidFill>
                          <a:schemeClr val="bg1"/>
                        </a:solidFill>
                        <a:effectLst/>
                        <a:latin typeface="Barlow Semi Condensed" panose="00000506000000000000" pitchFamily="2" charset="0"/>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r>
                        <a:rPr lang="es-CL" sz="1050" b="0" u="none" strike="noStrike" dirty="0">
                          <a:solidFill>
                            <a:schemeClr val="bg1"/>
                          </a:solidFill>
                          <a:effectLst/>
                          <a:latin typeface="Barlow Semi Condensed" panose="00000506000000000000" pitchFamily="2" charset="0"/>
                        </a:rPr>
                        <a:t>Regiones</a:t>
                      </a:r>
                      <a:endParaRPr lang="es-CL" sz="1050" b="0" i="0" u="none" strike="noStrike" dirty="0">
                        <a:solidFill>
                          <a:schemeClr val="bg1"/>
                        </a:solidFill>
                        <a:effectLst/>
                        <a:latin typeface="Barlow Semi Condensed" panose="00000506000000000000" pitchFamily="2" charset="0"/>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r>
                        <a:rPr lang="es-CL" sz="1050" b="0" i="0" u="none" strike="noStrike" dirty="0">
                          <a:solidFill>
                            <a:schemeClr val="bg1"/>
                          </a:solidFill>
                          <a:effectLst/>
                          <a:latin typeface="Barlow Semi Condensed" panose="00000506000000000000" pitchFamily="2" charset="0"/>
                        </a:rPr>
                        <a:t>Derecha</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r>
                        <a:rPr lang="es-CL" sz="1050" b="0" i="0" u="none" strike="noStrike" dirty="0">
                          <a:solidFill>
                            <a:schemeClr val="bg1"/>
                          </a:solidFill>
                          <a:effectLst/>
                          <a:latin typeface="Barlow Semi Condensed" panose="00000506000000000000" pitchFamily="2" charset="0"/>
                        </a:rPr>
                        <a:t>Centro</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r>
                        <a:rPr lang="es-CL" sz="1050" b="0" i="0" u="none" strike="noStrike" dirty="0">
                          <a:solidFill>
                            <a:schemeClr val="bg1"/>
                          </a:solidFill>
                          <a:effectLst/>
                          <a:latin typeface="Barlow Semi Condensed" panose="00000506000000000000" pitchFamily="2" charset="0"/>
                        </a:rPr>
                        <a:t>Izquierda</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r>
                        <a:rPr lang="es-CL" sz="1050" b="0" i="0" u="none" strike="noStrike" dirty="0">
                          <a:solidFill>
                            <a:schemeClr val="bg1"/>
                          </a:solidFill>
                          <a:effectLst/>
                          <a:latin typeface="Barlow Semi Condensed" panose="00000506000000000000" pitchFamily="2" charset="0"/>
                        </a:rPr>
                        <a:t>Ninguna</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extLst>
                  <a:ext uri="{0D108BD9-81ED-4DB2-BD59-A6C34878D82A}">
                    <a16:rowId xmlns:a16="http://schemas.microsoft.com/office/drawing/2014/main" val="1797743317"/>
                  </a:ext>
                </a:extLst>
              </a:tr>
              <a:tr h="0">
                <a:tc vMerge="1">
                  <a:txBody>
                    <a:bodyPr/>
                    <a:lstStyle/>
                    <a:p>
                      <a:pPr algn="ctr" fontAlgn="ctr"/>
                      <a:endParaRPr lang="es-CL" sz="1200" b="1" i="0" u="none" strike="noStrike">
                        <a:solidFill>
                          <a:schemeClr val="bg1"/>
                        </a:solidFill>
                        <a:effectLst/>
                        <a:latin typeface="+mn-lt"/>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algn="ctr" fontAlgn="ctr">
                        <a:buNone/>
                      </a:pPr>
                      <a:r>
                        <a:rPr lang="es-CL" sz="1000" b="0" i="0" u="none" strike="noStrike" dirty="0">
                          <a:solidFill>
                            <a:schemeClr val="bg1"/>
                          </a:solidFill>
                          <a:effectLst/>
                          <a:latin typeface="Barlow Semi Condensed" panose="00000506000000000000" pitchFamily="2" charset="0"/>
                        </a:rPr>
                        <a:t>1.000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solidFill>
                      <a:srgbClr val="31849B"/>
                    </a:solidFill>
                  </a:tcPr>
                </a:tc>
                <a:tc>
                  <a:txBody>
                    <a:bodyPr/>
                    <a:lstStyle/>
                    <a:p>
                      <a:pPr algn="ctr" fontAlgn="ctr">
                        <a:buNone/>
                      </a:pPr>
                      <a:r>
                        <a:rPr lang="es-CL" sz="900" b="0" i="0" u="none" strike="noStrike" dirty="0">
                          <a:solidFill>
                            <a:schemeClr val="bg1"/>
                          </a:solidFill>
                          <a:effectLst/>
                          <a:latin typeface="Barlow Semi Condensed" panose="00000506000000000000" pitchFamily="2" charset="0"/>
                        </a:rPr>
                        <a:t>493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501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289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371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341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659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DAFAD"/>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342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DAFAD"/>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507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DAFAD"/>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494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DAFAD"/>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304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DAFAD"/>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127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DAFAD"/>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261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DAFAD"/>
                      </a:solidFill>
                      <a:prstDash val="solid"/>
                      <a:round/>
                      <a:headEnd type="none" w="med" len="med"/>
                      <a:tailEnd type="none" w="med" len="med"/>
                    </a:lnB>
                    <a:solidFill>
                      <a:srgbClr val="31849B"/>
                    </a:solidFill>
                  </a:tcPr>
                </a:tc>
                <a:tc>
                  <a:txBody>
                    <a:bodyPr/>
                    <a:lstStyle/>
                    <a:p>
                      <a:pPr algn="ctr" fontAlgn="ctr">
                        <a:buNone/>
                      </a:pPr>
                      <a:r>
                        <a:rPr lang="es-CL" sz="900" b="0" i="0" u="none" strike="noStrike" dirty="0">
                          <a:solidFill>
                            <a:schemeClr val="bg1"/>
                          </a:solidFill>
                          <a:effectLst/>
                          <a:latin typeface="Barlow Semi Condensed" panose="00000506000000000000" pitchFamily="2" charset="0"/>
                        </a:rPr>
                        <a:t>266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DAFAD"/>
                      </a:solidFill>
                      <a:prstDash val="solid"/>
                      <a:round/>
                      <a:headEnd type="none" w="med" len="med"/>
                      <a:tailEnd type="none" w="med" len="med"/>
                    </a:lnB>
                    <a:solidFill>
                      <a:srgbClr val="31849B"/>
                    </a:solidFill>
                  </a:tcPr>
                </a:tc>
                <a:extLst>
                  <a:ext uri="{0D108BD9-81ED-4DB2-BD59-A6C34878D82A}">
                    <a16:rowId xmlns:a16="http://schemas.microsoft.com/office/drawing/2014/main" val="1936757471"/>
                  </a:ext>
                </a:extLst>
              </a:tr>
              <a:tr h="742139">
                <a:tc>
                  <a:txBody>
                    <a:bodyPr/>
                    <a:lstStyle/>
                    <a:p>
                      <a:pPr marL="88900" indent="0" algn="l" fontAlgn="ctr">
                        <a:buNone/>
                      </a:pPr>
                      <a:r>
                        <a:rPr lang="es-CL" sz="1200" b="0" i="0" u="none" strike="noStrike" dirty="0">
                          <a:solidFill>
                            <a:schemeClr val="bg1"/>
                          </a:solidFill>
                          <a:effectLst/>
                          <a:latin typeface="Barlow Semi Condensed" panose="00000506000000000000" pitchFamily="2" charset="0"/>
                        </a:rPr>
                        <a:t>Los municipios del país cuentan con las herramientas necesarias para prevenir casos de corrupción</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29%</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32%</a:t>
                      </a:r>
                    </a:p>
                  </a:txBody>
                  <a:tcPr marL="6350" marR="6350" marT="6350" marB="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10000"/>
                        <a:lumOff val="90000"/>
                      </a:schemeClr>
                    </a:solid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25%</a:t>
                      </a:r>
                    </a:p>
                  </a:txBody>
                  <a:tcPr marL="6350" marR="6350" marT="6350" marB="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35%</a:t>
                      </a:r>
                    </a:p>
                  </a:txBody>
                  <a:tcPr marL="6350" marR="6350" marT="6350" marB="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24%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29%</a:t>
                      </a:r>
                    </a:p>
                  </a:txBody>
                  <a:tcPr marL="6350" marR="6350" marT="6350" marB="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36%</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10000"/>
                        <a:lumOff val="90000"/>
                      </a:schemeClr>
                    </a:solid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25%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27%</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30%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27%</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33%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29%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28%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911948262"/>
                  </a:ext>
                </a:extLst>
              </a:tr>
              <a:tr h="742139">
                <a:tc>
                  <a:txBody>
                    <a:bodyPr/>
                    <a:lstStyle/>
                    <a:p>
                      <a:pPr marL="88900" indent="0" algn="l" fontAlgn="ctr">
                        <a:buNone/>
                      </a:pPr>
                      <a:r>
                        <a:rPr lang="es-CL" sz="1200" b="0" i="0" u="none" strike="noStrike" dirty="0">
                          <a:solidFill>
                            <a:schemeClr val="bg1"/>
                          </a:solidFill>
                          <a:effectLst/>
                          <a:latin typeface="Barlow Semi Condensed" panose="00000506000000000000" pitchFamily="2" charset="0"/>
                        </a:rPr>
                        <a:t>Las autoridades municipales (alcaldes y consejos municipales) toman decisiones priorizando el interés de la comunidad por sobre sus intereses personales o partidistas</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21%</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22%</a:t>
                      </a:r>
                    </a:p>
                  </a:txBody>
                  <a:tcPr marL="6350" marR="6350" marT="6350" marB="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18%</a:t>
                      </a:r>
                    </a:p>
                  </a:txBody>
                  <a:tcPr marL="6350" marR="6350" marT="6350" marB="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27%</a:t>
                      </a:r>
                    </a:p>
                  </a:txBody>
                  <a:tcPr marL="6350" marR="6350" marT="6350" marB="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20%</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16%</a:t>
                      </a:r>
                    </a:p>
                  </a:txBody>
                  <a:tcPr marL="6350" marR="6350" marT="6350" marB="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23%</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19%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17%</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3">
                        <a:lumMod val="20000"/>
                        <a:lumOff val="80000"/>
                      </a:schemeClr>
                    </a:solid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22%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20%</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31%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10000"/>
                        <a:lumOff val="90000"/>
                      </a:schemeClr>
                    </a:solid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20%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17%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988621426"/>
                  </a:ext>
                </a:extLst>
              </a:tr>
              <a:tr h="742139">
                <a:tc>
                  <a:txBody>
                    <a:bodyPr/>
                    <a:lstStyle/>
                    <a:p>
                      <a:pPr marL="88900" indent="0" algn="l" fontAlgn="ctr">
                        <a:buNone/>
                      </a:pPr>
                      <a:r>
                        <a:rPr lang="es-CL" sz="1200" b="0" i="0" u="none" strike="noStrike" dirty="0">
                          <a:solidFill>
                            <a:schemeClr val="bg1"/>
                          </a:solidFill>
                          <a:effectLst/>
                          <a:latin typeface="Barlow Semi Condensed" panose="00000506000000000000" pitchFamily="2" charset="0"/>
                        </a:rPr>
                        <a:t>Los municipios del país son transparentes al informar sobre el uso de sus recursos públicos</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solidFill>
                      <a:srgbClr val="31849B"/>
                    </a:solid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19%</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19%</a:t>
                      </a:r>
                    </a:p>
                  </a:txBody>
                  <a:tcPr marL="6350" marR="6350" marT="6350" marB="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31849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18%</a:t>
                      </a:r>
                    </a:p>
                  </a:txBody>
                  <a:tcPr marL="6350" marR="6350" marT="6350" marB="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24%</a:t>
                      </a:r>
                    </a:p>
                  </a:txBody>
                  <a:tcPr marL="6350" marR="6350" marT="6350" marB="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31849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18%</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31849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15%</a:t>
                      </a:r>
                    </a:p>
                  </a:txBody>
                  <a:tcPr marL="6350" marR="6350" marT="6350" marB="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20%</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17%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18%</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19%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16%</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25%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21%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16%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extLst>
                  <a:ext uri="{0D108BD9-81ED-4DB2-BD59-A6C34878D82A}">
                    <a16:rowId xmlns:a16="http://schemas.microsoft.com/office/drawing/2014/main" val="3504126812"/>
                  </a:ext>
                </a:extLst>
              </a:tr>
            </a:tbl>
          </a:graphicData>
        </a:graphic>
      </p:graphicFrame>
      <p:grpSp>
        <p:nvGrpSpPr>
          <p:cNvPr id="19" name="Grupo 18">
            <a:extLst>
              <a:ext uri="{FF2B5EF4-FFF2-40B4-BE49-F238E27FC236}">
                <a16:creationId xmlns:a16="http://schemas.microsoft.com/office/drawing/2014/main" id="{6529B513-7E2E-3162-9B0D-BD511B1EF231}"/>
              </a:ext>
            </a:extLst>
          </p:cNvPr>
          <p:cNvGrpSpPr/>
          <p:nvPr/>
        </p:nvGrpSpPr>
        <p:grpSpPr>
          <a:xfrm>
            <a:off x="479373" y="5523754"/>
            <a:ext cx="4870384" cy="246221"/>
            <a:chOff x="858031" y="5708257"/>
            <a:chExt cx="3883546" cy="246221"/>
          </a:xfrm>
        </p:grpSpPr>
        <p:sp>
          <p:nvSpPr>
            <p:cNvPr id="22" name="Rectángulo 21">
              <a:extLst>
                <a:ext uri="{FF2B5EF4-FFF2-40B4-BE49-F238E27FC236}">
                  <a16:creationId xmlns:a16="http://schemas.microsoft.com/office/drawing/2014/main" id="{475D70B1-5548-1FAA-FE66-2DDA4B0CA5A7}"/>
                </a:ext>
              </a:extLst>
            </p:cNvPr>
            <p:cNvSpPr/>
            <p:nvPr/>
          </p:nvSpPr>
          <p:spPr>
            <a:xfrm>
              <a:off x="858031" y="5752429"/>
              <a:ext cx="169279" cy="16123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solidFill>
                  <a:schemeClr val="tx1"/>
                </a:solidFill>
                <a:latin typeface="Barlow Semi Condensed" panose="00000506000000000000" pitchFamily="2" charset="0"/>
              </a:endParaRPr>
            </a:p>
          </p:txBody>
        </p:sp>
        <p:sp>
          <p:nvSpPr>
            <p:cNvPr id="25" name="CuadroTexto 24">
              <a:extLst>
                <a:ext uri="{FF2B5EF4-FFF2-40B4-BE49-F238E27FC236}">
                  <a16:creationId xmlns:a16="http://schemas.microsoft.com/office/drawing/2014/main" id="{BBA3240E-E41F-EEDF-3DB9-D50046B01FD0}"/>
                </a:ext>
              </a:extLst>
            </p:cNvPr>
            <p:cNvSpPr txBox="1"/>
            <p:nvPr/>
          </p:nvSpPr>
          <p:spPr>
            <a:xfrm>
              <a:off x="1181281" y="5708257"/>
              <a:ext cx="3560296" cy="246221"/>
            </a:xfrm>
            <a:prstGeom prst="rect">
              <a:avLst/>
            </a:prstGeom>
            <a:noFill/>
          </p:spPr>
          <p:txBody>
            <a:bodyPr wrap="square" rtlCol="0">
              <a:spAutoFit/>
            </a:bodyPr>
            <a:lstStyle/>
            <a:p>
              <a:r>
                <a:rPr lang="es-CL" sz="1000" dirty="0">
                  <a:latin typeface="Barlow Semi Condensed" panose="00000506000000000000" pitchFamily="2" charset="0"/>
                </a:rPr>
                <a:t>Valor significativamente mayor o menor entre segmentos, a nivel de confianza del 95%</a:t>
              </a:r>
            </a:p>
          </p:txBody>
        </p:sp>
        <p:sp>
          <p:nvSpPr>
            <p:cNvPr id="27" name="Rectángulo 26">
              <a:extLst>
                <a:ext uri="{FF2B5EF4-FFF2-40B4-BE49-F238E27FC236}">
                  <a16:creationId xmlns:a16="http://schemas.microsoft.com/office/drawing/2014/main" id="{6880086D-FB55-7E72-3F59-94E3B1A4176F}"/>
                </a:ext>
              </a:extLst>
            </p:cNvPr>
            <p:cNvSpPr/>
            <p:nvPr/>
          </p:nvSpPr>
          <p:spPr>
            <a:xfrm>
              <a:off x="1043030" y="5752429"/>
              <a:ext cx="169279" cy="16123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solidFill>
                  <a:schemeClr val="tx1"/>
                </a:solidFill>
                <a:latin typeface="Barlow Semi Condensed" panose="00000506000000000000" pitchFamily="2" charset="0"/>
              </a:endParaRPr>
            </a:p>
          </p:txBody>
        </p:sp>
      </p:grpSp>
      <p:sp>
        <p:nvSpPr>
          <p:cNvPr id="36" name="Rectángulo 35">
            <a:extLst>
              <a:ext uri="{FF2B5EF4-FFF2-40B4-BE49-F238E27FC236}">
                <a16:creationId xmlns:a16="http://schemas.microsoft.com/office/drawing/2014/main" id="{E3EDCD28-AA45-2436-FBCD-B40DB9CF935F}"/>
              </a:ext>
            </a:extLst>
          </p:cNvPr>
          <p:cNvSpPr/>
          <p:nvPr/>
        </p:nvSpPr>
        <p:spPr>
          <a:xfrm>
            <a:off x="226201" y="1634981"/>
            <a:ext cx="11498439" cy="415498"/>
          </a:xfrm>
          <a:prstGeom prst="rect">
            <a:avLst/>
          </a:prstGeom>
          <a:noFill/>
        </p:spPr>
        <p:txBody>
          <a:bodyPr vert="horz" wrap="square" lIns="108000" tIns="45720" rIns="108000" bIns="0" rtlCol="0">
            <a:spAutoFit/>
          </a:bodyPr>
          <a:lstStyle/>
          <a:p>
            <a:pPr algn="just">
              <a:buSzPct val="50000"/>
            </a:pPr>
            <a:r>
              <a:rPr lang="es-MX" sz="1400" dirty="0">
                <a:latin typeface="Barlow Semi Condensed" panose="00000506000000000000" pitchFamily="2" charset="0"/>
              </a:rPr>
              <a:t>Pensando en las municipalidades del país y sus autoridades, ¿qué tan de acuerdo está con las siguientes frases? </a:t>
            </a:r>
            <a:r>
              <a:rPr lang="es-ES" sz="1400" dirty="0">
                <a:latin typeface="Barlow Semi Condensed" panose="00000506000000000000" pitchFamily="2" charset="0"/>
              </a:rPr>
              <a:t> </a:t>
            </a:r>
          </a:p>
          <a:p>
            <a:pPr marR="31115" algn="just">
              <a:buSzPts val="1000"/>
            </a:pPr>
            <a:r>
              <a:rPr lang="es-MX" sz="1000" dirty="0">
                <a:latin typeface="Barlow Semi Condensed" panose="00000506000000000000" pitchFamily="2" charset="0"/>
              </a:rPr>
              <a:t>Base: Total muestra</a:t>
            </a:r>
            <a:endParaRPr lang="es-ES" sz="900" dirty="0">
              <a:latin typeface="Barlow Semi Condensed" panose="00000506000000000000" pitchFamily="2" charset="0"/>
            </a:endParaRPr>
          </a:p>
        </p:txBody>
      </p:sp>
    </p:spTree>
    <p:extLst>
      <p:ext uri="{BB962C8B-B14F-4D97-AF65-F5344CB8AC3E}">
        <p14:creationId xmlns:p14="http://schemas.microsoft.com/office/powerpoint/2010/main" val="549121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BC6C8-3C36-B93C-FA52-879C8521EB82}"/>
            </a:ext>
          </a:extLst>
        </p:cNvPr>
        <p:cNvGrpSpPr/>
        <p:nvPr/>
      </p:nvGrpSpPr>
      <p:grpSpPr>
        <a:xfrm>
          <a:off x="0" y="0"/>
          <a:ext cx="0" cy="0"/>
          <a:chOff x="0" y="0"/>
          <a:chExt cx="0" cy="0"/>
        </a:xfrm>
      </p:grpSpPr>
      <p:sp>
        <p:nvSpPr>
          <p:cNvPr id="21" name="CuadroTexto 20">
            <a:extLst>
              <a:ext uri="{FF2B5EF4-FFF2-40B4-BE49-F238E27FC236}">
                <a16:creationId xmlns:a16="http://schemas.microsoft.com/office/drawing/2014/main" id="{EB8AA569-3043-606F-7F0D-C16D849060F1}"/>
              </a:ext>
            </a:extLst>
          </p:cNvPr>
          <p:cNvSpPr txBox="1"/>
          <p:nvPr/>
        </p:nvSpPr>
        <p:spPr>
          <a:xfrm>
            <a:off x="260747" y="304820"/>
            <a:ext cx="11408180" cy="830997"/>
          </a:xfrm>
          <a:prstGeom prst="rect">
            <a:avLst/>
          </a:prstGeom>
          <a:noFill/>
        </p:spPr>
        <p:txBody>
          <a:bodyPr wrap="square" rtlCol="0">
            <a:spAutoFit/>
          </a:bodyPr>
          <a:lstStyle/>
          <a:p>
            <a:r>
              <a:rPr lang="es-CL" sz="2400" b="1" dirty="0">
                <a:latin typeface="Barlow Semi Condensed" panose="00000506000000000000" pitchFamily="2" charset="0"/>
              </a:rPr>
              <a:t>¿Cómo fortalecer la probidad y transparencia en los municipios? </a:t>
            </a:r>
            <a:r>
              <a:rPr lang="es-CL" sz="2400" dirty="0">
                <a:latin typeface="Barlow Semi Condensed" panose="00000506000000000000" pitchFamily="2" charset="0"/>
              </a:rPr>
              <a:t>Más controles del uso de recursos, investigación y sanción de las faltas a la probidad, y transparencia en ayudas sociales</a:t>
            </a:r>
          </a:p>
        </p:txBody>
      </p:sp>
      <p:sp>
        <p:nvSpPr>
          <p:cNvPr id="6" name="Rectángulo 5">
            <a:extLst>
              <a:ext uri="{FF2B5EF4-FFF2-40B4-BE49-F238E27FC236}">
                <a16:creationId xmlns:a16="http://schemas.microsoft.com/office/drawing/2014/main" id="{4512A8C1-45D7-3092-29D1-B82019265FB2}"/>
              </a:ext>
            </a:extLst>
          </p:cNvPr>
          <p:cNvSpPr/>
          <p:nvPr/>
        </p:nvSpPr>
        <p:spPr>
          <a:xfrm>
            <a:off x="299354" y="1422379"/>
            <a:ext cx="11326321" cy="425822"/>
          </a:xfrm>
          <a:prstGeom prst="rect">
            <a:avLst/>
          </a:prstGeom>
          <a:noFill/>
        </p:spPr>
        <p:txBody>
          <a:bodyPr vert="horz" wrap="square" lIns="108000" tIns="45720" rIns="108000" bIns="0" rtlCol="0">
            <a:spAutoFit/>
          </a:bodyPr>
          <a:lstStyle/>
          <a:p>
            <a:pPr marR="31115" algn="just">
              <a:lnSpc>
                <a:spcPct val="107000"/>
              </a:lnSpc>
              <a:buSzPts val="1000"/>
            </a:pPr>
            <a:r>
              <a:rPr lang="es-MX" sz="1400" dirty="0">
                <a:latin typeface="Barlow Semi Condensed" panose="00000506000000000000" pitchFamily="2" charset="0"/>
              </a:rPr>
              <a:t>De la siguiente lista, ¿cuáles diría usted que son los tres aspectos más importantes para fortalecer la probidad y la transparencia en los municipios de Chile?</a:t>
            </a:r>
          </a:p>
          <a:p>
            <a:pPr marR="31115" algn="just">
              <a:lnSpc>
                <a:spcPct val="107000"/>
              </a:lnSpc>
              <a:buSzPts val="1000"/>
            </a:pPr>
            <a:r>
              <a:rPr lang="es-MX" sz="1000" dirty="0">
                <a:latin typeface="Barlow Semi Condensed" panose="00000506000000000000" pitchFamily="2" charset="0"/>
              </a:rPr>
              <a:t>Base: 1.000, Muestra total</a:t>
            </a:r>
            <a:endParaRPr lang="es-ES" sz="1000" dirty="0">
              <a:latin typeface="Barlow Semi Condensed" panose="00000506000000000000" pitchFamily="2" charset="0"/>
            </a:endParaRPr>
          </a:p>
        </p:txBody>
      </p:sp>
      <p:sp>
        <p:nvSpPr>
          <p:cNvPr id="17" name="Espace réservé du numéro de diapositive 3">
            <a:extLst>
              <a:ext uri="{FF2B5EF4-FFF2-40B4-BE49-F238E27FC236}">
                <a16:creationId xmlns:a16="http://schemas.microsoft.com/office/drawing/2014/main" id="{90D54E17-F8A6-4124-6817-E95544B949E2}"/>
              </a:ext>
            </a:extLst>
          </p:cNvPr>
          <p:cNvSpPr>
            <a:spLocks noGrp="1"/>
          </p:cNvSpPr>
          <p:nvPr>
            <p:ph type="sldNum" sz="quarter" idx="18"/>
          </p:nvPr>
        </p:nvSpPr>
        <p:spPr>
          <a:xfrm>
            <a:off x="119336" y="6500389"/>
            <a:ext cx="360037" cy="365125"/>
          </a:xfrm>
        </p:spPr>
        <p:txBody>
          <a:bodyPr/>
          <a:lstStyle/>
          <a:p>
            <a:fld id="{D61AABEC-672F-4B68-B914-690DA978312C}" type="slidenum">
              <a:rPr lang="en-GB" smtClean="0"/>
              <a:pPr/>
              <a:t>21</a:t>
            </a:fld>
            <a:r>
              <a:rPr lang="en-GB" dirty="0"/>
              <a:t> ‒ </a:t>
            </a:r>
          </a:p>
        </p:txBody>
      </p:sp>
      <p:graphicFrame>
        <p:nvGraphicFramePr>
          <p:cNvPr id="8" name="Marcador de contenido 8">
            <a:extLst>
              <a:ext uri="{FF2B5EF4-FFF2-40B4-BE49-F238E27FC236}">
                <a16:creationId xmlns:a16="http://schemas.microsoft.com/office/drawing/2014/main" id="{76FDC583-84C3-DF8B-34D4-4DD6F4EF97D5}"/>
              </a:ext>
            </a:extLst>
          </p:cNvPr>
          <p:cNvGraphicFramePr>
            <a:graphicFrameLocks/>
          </p:cNvGraphicFramePr>
          <p:nvPr>
            <p:extLst>
              <p:ext uri="{D42A27DB-BD31-4B8C-83A1-F6EECF244321}">
                <p14:modId xmlns:p14="http://schemas.microsoft.com/office/powerpoint/2010/main" val="607134737"/>
              </p:ext>
            </p:extLst>
          </p:nvPr>
        </p:nvGraphicFramePr>
        <p:xfrm>
          <a:off x="598324" y="2134763"/>
          <a:ext cx="10995352" cy="3944471"/>
        </p:xfrm>
        <a:graphic>
          <a:graphicData uri="http://schemas.openxmlformats.org/drawingml/2006/chart">
            <c:chart xmlns:c="http://schemas.openxmlformats.org/drawingml/2006/chart" xmlns:r="http://schemas.openxmlformats.org/officeDocument/2006/relationships" r:id="rId2"/>
          </a:graphicData>
        </a:graphic>
      </p:graphicFrame>
      <p:sp>
        <p:nvSpPr>
          <p:cNvPr id="9" name="CuadroTexto 8">
            <a:extLst>
              <a:ext uri="{FF2B5EF4-FFF2-40B4-BE49-F238E27FC236}">
                <a16:creationId xmlns:a16="http://schemas.microsoft.com/office/drawing/2014/main" id="{07E1424E-10BE-B981-4C54-24DCA757BAFF}"/>
              </a:ext>
            </a:extLst>
          </p:cNvPr>
          <p:cNvSpPr txBox="1"/>
          <p:nvPr/>
        </p:nvSpPr>
        <p:spPr>
          <a:xfrm>
            <a:off x="9974776" y="5002247"/>
            <a:ext cx="1760024" cy="738664"/>
          </a:xfrm>
          <a:prstGeom prst="rect">
            <a:avLst/>
          </a:prstGeom>
          <a:noFill/>
        </p:spPr>
        <p:txBody>
          <a:bodyPr wrap="square" rtlCol="0">
            <a:spAutoFit/>
          </a:bodyPr>
          <a:lstStyle/>
          <a:p>
            <a:r>
              <a:rPr lang="es-MX" sz="1400" dirty="0">
                <a:solidFill>
                  <a:srgbClr val="31849B"/>
                </a:solidFill>
                <a:latin typeface="Barlow Semi Condensed" panose="00000506000000000000" pitchFamily="2" charset="0"/>
              </a:rPr>
              <a:t>Respuesta Múltiple de tres elecciones en un total de seis opciones</a:t>
            </a:r>
            <a:endParaRPr lang="es-CL" sz="1400" dirty="0">
              <a:solidFill>
                <a:srgbClr val="31849B"/>
              </a:solidFill>
              <a:latin typeface="Barlow Semi Condensed" panose="00000506000000000000" pitchFamily="2" charset="0"/>
            </a:endParaRPr>
          </a:p>
        </p:txBody>
      </p:sp>
    </p:spTree>
    <p:extLst>
      <p:ext uri="{BB962C8B-B14F-4D97-AF65-F5344CB8AC3E}">
        <p14:creationId xmlns:p14="http://schemas.microsoft.com/office/powerpoint/2010/main" val="2280080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321DC-629B-1E2B-9DB6-4A8DFABE3701}"/>
            </a:ext>
          </a:extLst>
        </p:cNvPr>
        <p:cNvGrpSpPr/>
        <p:nvPr/>
      </p:nvGrpSpPr>
      <p:grpSpPr>
        <a:xfrm>
          <a:off x="0" y="0"/>
          <a:ext cx="0" cy="0"/>
          <a:chOff x="0" y="0"/>
          <a:chExt cx="0" cy="0"/>
        </a:xfrm>
      </p:grpSpPr>
      <p:sp>
        <p:nvSpPr>
          <p:cNvPr id="21" name="CuadroTexto 20">
            <a:extLst>
              <a:ext uri="{FF2B5EF4-FFF2-40B4-BE49-F238E27FC236}">
                <a16:creationId xmlns:a16="http://schemas.microsoft.com/office/drawing/2014/main" id="{B06F5EB7-E4EE-84C9-BF53-106FE53C0AC5}"/>
              </a:ext>
            </a:extLst>
          </p:cNvPr>
          <p:cNvSpPr txBox="1"/>
          <p:nvPr/>
        </p:nvSpPr>
        <p:spPr>
          <a:xfrm>
            <a:off x="260746" y="304820"/>
            <a:ext cx="11509913" cy="1200329"/>
          </a:xfrm>
          <a:prstGeom prst="rect">
            <a:avLst/>
          </a:prstGeom>
          <a:noFill/>
        </p:spPr>
        <p:txBody>
          <a:bodyPr wrap="square" rtlCol="0">
            <a:spAutoFit/>
          </a:bodyPr>
          <a:lstStyle/>
          <a:p>
            <a:r>
              <a:rPr lang="es-CL" sz="2400" b="1" dirty="0">
                <a:latin typeface="Barlow Semi Condensed" panose="00000506000000000000" pitchFamily="2" charset="0"/>
              </a:rPr>
              <a:t>¿Cómo fortalecer la probidad y transparencia en los municipios? </a:t>
            </a:r>
            <a:r>
              <a:rPr lang="es-MX" sz="2400" dirty="0">
                <a:latin typeface="Barlow Semi Condensed" panose="00000506000000000000" pitchFamily="2" charset="0"/>
              </a:rPr>
              <a:t>Los grupos socioeconómicos medios y bajos atribuyen mayor importancia a transparentar los criterios de entrega de beneficios y ayudas sociales</a:t>
            </a:r>
            <a:endParaRPr lang="es-CL" sz="2400" dirty="0">
              <a:latin typeface="Barlow Semi Condensed" panose="00000506000000000000" pitchFamily="2" charset="0"/>
            </a:endParaRPr>
          </a:p>
        </p:txBody>
      </p:sp>
      <p:sp>
        <p:nvSpPr>
          <p:cNvPr id="6" name="Rectángulo 5">
            <a:extLst>
              <a:ext uri="{FF2B5EF4-FFF2-40B4-BE49-F238E27FC236}">
                <a16:creationId xmlns:a16="http://schemas.microsoft.com/office/drawing/2014/main" id="{34D3A25F-7187-472A-95F4-8347A7E82F56}"/>
              </a:ext>
            </a:extLst>
          </p:cNvPr>
          <p:cNvSpPr/>
          <p:nvPr/>
        </p:nvSpPr>
        <p:spPr>
          <a:xfrm>
            <a:off x="299354" y="1843722"/>
            <a:ext cx="11326321" cy="425822"/>
          </a:xfrm>
          <a:prstGeom prst="rect">
            <a:avLst/>
          </a:prstGeom>
          <a:noFill/>
        </p:spPr>
        <p:txBody>
          <a:bodyPr vert="horz" wrap="square" lIns="108000" tIns="45720" rIns="108000" bIns="0" rtlCol="0">
            <a:spAutoFit/>
          </a:bodyPr>
          <a:lstStyle/>
          <a:p>
            <a:pPr marR="31115" algn="just">
              <a:lnSpc>
                <a:spcPct val="107000"/>
              </a:lnSpc>
              <a:buSzPts val="1000"/>
            </a:pPr>
            <a:r>
              <a:rPr lang="es-MX" sz="1400" dirty="0">
                <a:latin typeface="Barlow Semi Condensed" panose="00000506000000000000" pitchFamily="2" charset="0"/>
              </a:rPr>
              <a:t>De la siguiente lista, ¿cuáles diría usted que son los tres aspectos más importantes para fortalecer la probidad y la transparencia en los municipios de Chile?</a:t>
            </a:r>
          </a:p>
          <a:p>
            <a:pPr marR="31115" algn="just">
              <a:lnSpc>
                <a:spcPct val="107000"/>
              </a:lnSpc>
              <a:buSzPts val="1000"/>
            </a:pPr>
            <a:r>
              <a:rPr lang="es-MX" sz="1000" dirty="0">
                <a:latin typeface="Barlow Semi Condensed" panose="00000506000000000000" pitchFamily="2" charset="0"/>
              </a:rPr>
              <a:t>Base: Muestra total</a:t>
            </a:r>
            <a:endParaRPr lang="es-ES" sz="1000" dirty="0">
              <a:latin typeface="Barlow Semi Condensed" panose="00000506000000000000" pitchFamily="2" charset="0"/>
            </a:endParaRPr>
          </a:p>
        </p:txBody>
      </p:sp>
      <p:sp>
        <p:nvSpPr>
          <p:cNvPr id="17" name="Espace réservé du numéro de diapositive 3">
            <a:extLst>
              <a:ext uri="{FF2B5EF4-FFF2-40B4-BE49-F238E27FC236}">
                <a16:creationId xmlns:a16="http://schemas.microsoft.com/office/drawing/2014/main" id="{29EBF9A1-6B79-7B69-B662-4C0FCA1B3F62}"/>
              </a:ext>
            </a:extLst>
          </p:cNvPr>
          <p:cNvSpPr>
            <a:spLocks noGrp="1"/>
          </p:cNvSpPr>
          <p:nvPr>
            <p:ph type="sldNum" sz="quarter" idx="18"/>
          </p:nvPr>
        </p:nvSpPr>
        <p:spPr>
          <a:xfrm>
            <a:off x="119336" y="6500389"/>
            <a:ext cx="360037" cy="365125"/>
          </a:xfrm>
        </p:spPr>
        <p:txBody>
          <a:bodyPr/>
          <a:lstStyle/>
          <a:p>
            <a:fld id="{D61AABEC-672F-4B68-B914-690DA978312C}" type="slidenum">
              <a:rPr lang="en-GB" smtClean="0"/>
              <a:pPr/>
              <a:t>22</a:t>
            </a:fld>
            <a:r>
              <a:rPr lang="en-GB" dirty="0"/>
              <a:t> ‒ </a:t>
            </a:r>
          </a:p>
        </p:txBody>
      </p:sp>
      <p:graphicFrame>
        <p:nvGraphicFramePr>
          <p:cNvPr id="2" name="Tabla 1">
            <a:extLst>
              <a:ext uri="{FF2B5EF4-FFF2-40B4-BE49-F238E27FC236}">
                <a16:creationId xmlns:a16="http://schemas.microsoft.com/office/drawing/2014/main" id="{24668A75-0BBC-EA6E-5ACA-69FEA4197140}"/>
              </a:ext>
            </a:extLst>
          </p:cNvPr>
          <p:cNvGraphicFramePr>
            <a:graphicFrameLocks noGrp="1"/>
          </p:cNvGraphicFramePr>
          <p:nvPr>
            <p:extLst>
              <p:ext uri="{D42A27DB-BD31-4B8C-83A1-F6EECF244321}">
                <p14:modId xmlns:p14="http://schemas.microsoft.com/office/powerpoint/2010/main" val="1179102662"/>
              </p:ext>
            </p:extLst>
          </p:nvPr>
        </p:nvGraphicFramePr>
        <p:xfrm>
          <a:off x="361836" y="2366681"/>
          <a:ext cx="11201356" cy="3507355"/>
        </p:xfrm>
        <a:graphic>
          <a:graphicData uri="http://schemas.openxmlformats.org/drawingml/2006/table">
            <a:tbl>
              <a:tblPr firstRow="1" firstCol="1">
                <a:tableStyleId>{5C22544A-7EE6-4342-B048-85BDC9FD1C3A}</a:tableStyleId>
              </a:tblPr>
              <a:tblGrid>
                <a:gridCol w="2997230">
                  <a:extLst>
                    <a:ext uri="{9D8B030D-6E8A-4147-A177-3AD203B41FA5}">
                      <a16:colId xmlns:a16="http://schemas.microsoft.com/office/drawing/2014/main" val="617144681"/>
                    </a:ext>
                  </a:extLst>
                </a:gridCol>
                <a:gridCol w="586009">
                  <a:extLst>
                    <a:ext uri="{9D8B030D-6E8A-4147-A177-3AD203B41FA5}">
                      <a16:colId xmlns:a16="http://schemas.microsoft.com/office/drawing/2014/main" val="89406509"/>
                    </a:ext>
                  </a:extLst>
                </a:gridCol>
                <a:gridCol w="586009">
                  <a:extLst>
                    <a:ext uri="{9D8B030D-6E8A-4147-A177-3AD203B41FA5}">
                      <a16:colId xmlns:a16="http://schemas.microsoft.com/office/drawing/2014/main" val="3353590511"/>
                    </a:ext>
                  </a:extLst>
                </a:gridCol>
                <a:gridCol w="586009">
                  <a:extLst>
                    <a:ext uri="{9D8B030D-6E8A-4147-A177-3AD203B41FA5}">
                      <a16:colId xmlns:a16="http://schemas.microsoft.com/office/drawing/2014/main" val="4289134087"/>
                    </a:ext>
                  </a:extLst>
                </a:gridCol>
                <a:gridCol w="586009">
                  <a:extLst>
                    <a:ext uri="{9D8B030D-6E8A-4147-A177-3AD203B41FA5}">
                      <a16:colId xmlns:a16="http://schemas.microsoft.com/office/drawing/2014/main" val="1059397164"/>
                    </a:ext>
                  </a:extLst>
                </a:gridCol>
                <a:gridCol w="586009">
                  <a:extLst>
                    <a:ext uri="{9D8B030D-6E8A-4147-A177-3AD203B41FA5}">
                      <a16:colId xmlns:a16="http://schemas.microsoft.com/office/drawing/2014/main" val="1674352068"/>
                    </a:ext>
                  </a:extLst>
                </a:gridCol>
                <a:gridCol w="586009">
                  <a:extLst>
                    <a:ext uri="{9D8B030D-6E8A-4147-A177-3AD203B41FA5}">
                      <a16:colId xmlns:a16="http://schemas.microsoft.com/office/drawing/2014/main" val="1350459122"/>
                    </a:ext>
                  </a:extLst>
                </a:gridCol>
                <a:gridCol w="586009">
                  <a:extLst>
                    <a:ext uri="{9D8B030D-6E8A-4147-A177-3AD203B41FA5}">
                      <a16:colId xmlns:a16="http://schemas.microsoft.com/office/drawing/2014/main" val="2210227032"/>
                    </a:ext>
                  </a:extLst>
                </a:gridCol>
                <a:gridCol w="586009">
                  <a:extLst>
                    <a:ext uri="{9D8B030D-6E8A-4147-A177-3AD203B41FA5}">
                      <a16:colId xmlns:a16="http://schemas.microsoft.com/office/drawing/2014/main" val="3160677458"/>
                    </a:ext>
                  </a:extLst>
                </a:gridCol>
                <a:gridCol w="586009">
                  <a:extLst>
                    <a:ext uri="{9D8B030D-6E8A-4147-A177-3AD203B41FA5}">
                      <a16:colId xmlns:a16="http://schemas.microsoft.com/office/drawing/2014/main" val="3900464994"/>
                    </a:ext>
                  </a:extLst>
                </a:gridCol>
                <a:gridCol w="586009">
                  <a:extLst>
                    <a:ext uri="{9D8B030D-6E8A-4147-A177-3AD203B41FA5}">
                      <a16:colId xmlns:a16="http://schemas.microsoft.com/office/drawing/2014/main" val="3173643109"/>
                    </a:ext>
                  </a:extLst>
                </a:gridCol>
                <a:gridCol w="586009">
                  <a:extLst>
                    <a:ext uri="{9D8B030D-6E8A-4147-A177-3AD203B41FA5}">
                      <a16:colId xmlns:a16="http://schemas.microsoft.com/office/drawing/2014/main" val="2842333074"/>
                    </a:ext>
                  </a:extLst>
                </a:gridCol>
                <a:gridCol w="586009">
                  <a:extLst>
                    <a:ext uri="{9D8B030D-6E8A-4147-A177-3AD203B41FA5}">
                      <a16:colId xmlns:a16="http://schemas.microsoft.com/office/drawing/2014/main" val="2689543643"/>
                    </a:ext>
                  </a:extLst>
                </a:gridCol>
                <a:gridCol w="586009">
                  <a:extLst>
                    <a:ext uri="{9D8B030D-6E8A-4147-A177-3AD203B41FA5}">
                      <a16:colId xmlns:a16="http://schemas.microsoft.com/office/drawing/2014/main" val="522527333"/>
                    </a:ext>
                  </a:extLst>
                </a:gridCol>
                <a:gridCol w="586009">
                  <a:extLst>
                    <a:ext uri="{9D8B030D-6E8A-4147-A177-3AD203B41FA5}">
                      <a16:colId xmlns:a16="http://schemas.microsoft.com/office/drawing/2014/main" val="2245285074"/>
                    </a:ext>
                  </a:extLst>
                </a:gridCol>
              </a:tblGrid>
              <a:tr h="176025">
                <a:tc rowSpan="3">
                  <a:txBody>
                    <a:bodyPr/>
                    <a:lstStyle/>
                    <a:p>
                      <a:pPr algn="ctr" fontAlgn="ctr"/>
                      <a:r>
                        <a:rPr lang="es-MX" sz="1400" b="1" i="0" u="none" strike="noStrike" kern="1200" dirty="0">
                          <a:solidFill>
                            <a:schemeClr val="bg1"/>
                          </a:solidFill>
                          <a:effectLst/>
                          <a:latin typeface="Barlow Semi Condensed" panose="00000506000000000000" pitchFamily="2" charset="0"/>
                          <a:ea typeface="+mn-ea"/>
                          <a:cs typeface="+mn-cs"/>
                        </a:rPr>
                        <a:t>% RESPUESTA MÚLTIPLE</a:t>
                      </a:r>
                      <a:endParaRPr lang="es-CL" sz="1400" b="1" i="0" u="none" strike="noStrike" kern="1200" dirty="0">
                        <a:solidFill>
                          <a:schemeClr val="bg1"/>
                        </a:solidFill>
                        <a:effectLst/>
                        <a:latin typeface="Barlow Semi Condensed" panose="00000506000000000000" pitchFamily="2" charset="0"/>
                        <a:ea typeface="+mn-ea"/>
                        <a:cs typeface="+mn-cs"/>
                      </a:endParaRPr>
                    </a:p>
                  </a:txBody>
                  <a:tcPr marL="0" marR="8000" marT="800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rowSpan="2">
                  <a:txBody>
                    <a:bodyPr/>
                    <a:lstStyle/>
                    <a:p>
                      <a:pPr algn="ctr" fontAlgn="ctr"/>
                      <a:r>
                        <a:rPr lang="es-CL" sz="1200" b="0" u="none" strike="noStrike" dirty="0">
                          <a:solidFill>
                            <a:schemeClr val="bg1"/>
                          </a:solidFill>
                          <a:effectLst/>
                          <a:latin typeface="Barlow Semi Condensed" panose="00000506000000000000" pitchFamily="2" charset="0"/>
                        </a:rPr>
                        <a:t>Total</a:t>
                      </a:r>
                      <a:endParaRPr lang="es-CL" sz="1200" b="0" i="0" u="none" strike="noStrike" dirty="0">
                        <a:solidFill>
                          <a:schemeClr val="bg1"/>
                        </a:solidFill>
                        <a:effectLst/>
                        <a:latin typeface="Barlow Semi Condensed" panose="00000506000000000000" pitchFamily="2" charset="0"/>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gridSpan="2">
                  <a:txBody>
                    <a:bodyPr/>
                    <a:lstStyle/>
                    <a:p>
                      <a:pPr algn="ctr" fontAlgn="ctr"/>
                      <a:r>
                        <a:rPr lang="es-CL" sz="1050" b="0" i="0" u="none" strike="noStrike" dirty="0">
                          <a:solidFill>
                            <a:schemeClr val="bg1"/>
                          </a:solidFill>
                          <a:effectLst/>
                          <a:latin typeface="Barlow Semi Condensed" panose="00000506000000000000" pitchFamily="2" charset="0"/>
                        </a:rPr>
                        <a:t>Sexo</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hMerge="1">
                  <a:txBody>
                    <a:bodyPr/>
                    <a:lstStyle/>
                    <a:p>
                      <a:pPr algn="ctr" fontAlgn="ctr"/>
                      <a:endParaRPr lang="es-CL" sz="1200" b="0" i="0" u="none" strike="noStrike" dirty="0">
                        <a:solidFill>
                          <a:schemeClr val="bg1"/>
                        </a:solidFill>
                        <a:effectLst/>
                        <a:latin typeface="Barlow Semi Condensed" panose="00000506000000000000" pitchFamily="2" charset="0"/>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gridSpan="3">
                  <a:txBody>
                    <a:bodyPr/>
                    <a:lstStyle/>
                    <a:p>
                      <a:pPr algn="ctr" fontAlgn="ctr"/>
                      <a:r>
                        <a:rPr lang="es-CL" sz="1050" b="0" i="0" u="none" strike="noStrike" dirty="0">
                          <a:solidFill>
                            <a:schemeClr val="bg1"/>
                          </a:solidFill>
                          <a:effectLst/>
                          <a:latin typeface="Barlow Semi Condensed" panose="00000506000000000000" pitchFamily="2" charset="0"/>
                        </a:rPr>
                        <a:t>Edad</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hMerge="1">
                  <a:txBody>
                    <a:bodyPr/>
                    <a:lstStyle/>
                    <a:p>
                      <a:endParaRPr lang="es-CL"/>
                    </a:p>
                  </a:txBody>
                  <a:tcPr/>
                </a:tc>
                <a:tc hMerge="1">
                  <a:txBody>
                    <a:bodyPr/>
                    <a:lstStyle/>
                    <a:p>
                      <a:pPr algn="ctr" fontAlgn="ctr"/>
                      <a:endParaRPr lang="es-CL" sz="1200" b="0" i="0" u="none" strike="noStrike" dirty="0">
                        <a:solidFill>
                          <a:schemeClr val="bg1"/>
                        </a:solidFill>
                        <a:effectLst/>
                        <a:latin typeface="Barlow Semi Condensed" panose="00000506000000000000" pitchFamily="2" charset="0"/>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gridSpan="2">
                  <a:txBody>
                    <a:bodyPr/>
                    <a:lstStyle/>
                    <a:p>
                      <a:pPr algn="ctr" fontAlgn="ctr"/>
                      <a:r>
                        <a:rPr lang="es-CL" sz="1050" b="0" i="0" u="none" strike="noStrike" dirty="0">
                          <a:solidFill>
                            <a:schemeClr val="bg1"/>
                          </a:solidFill>
                          <a:effectLst/>
                          <a:latin typeface="Barlow Semi Condensed" panose="00000506000000000000" pitchFamily="2" charset="0"/>
                        </a:rPr>
                        <a:t>GSE</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hMerge="1">
                  <a:txBody>
                    <a:bodyPr/>
                    <a:lstStyle/>
                    <a:p>
                      <a:pPr algn="ctr" fontAlgn="ctr"/>
                      <a:endParaRPr lang="es-CL" sz="1400" b="1" i="0" u="none" strike="noStrike">
                        <a:solidFill>
                          <a:schemeClr val="bg1"/>
                        </a:solidFill>
                        <a:effectLst/>
                        <a:latin typeface="Arial" panose="020B0604020202020204" pitchFamily="34" charset="0"/>
                      </a:endParaRPr>
                    </a:p>
                  </a:txBody>
                  <a:tcPr marL="8000" marR="8000" marT="8000" marB="0" anchor="ctr"/>
                </a:tc>
                <a:tc gridSpan="2">
                  <a:txBody>
                    <a:bodyPr/>
                    <a:lstStyle/>
                    <a:p>
                      <a:pPr algn="ctr" fontAlgn="ctr"/>
                      <a:r>
                        <a:rPr lang="es-CL" sz="1050" b="0" i="0" u="none" strike="noStrike" dirty="0">
                          <a:solidFill>
                            <a:schemeClr val="bg1"/>
                          </a:solidFill>
                          <a:effectLst/>
                          <a:latin typeface="Barlow Semi Condensed" panose="00000506000000000000" pitchFamily="2" charset="0"/>
                        </a:rPr>
                        <a:t>Zona</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hMerge="1">
                  <a:txBody>
                    <a:bodyPr/>
                    <a:lstStyle/>
                    <a:p>
                      <a:pPr algn="ctr" fontAlgn="ctr"/>
                      <a:endParaRPr lang="es-CL" sz="1400" b="0" i="0" u="none" strike="noStrike">
                        <a:solidFill>
                          <a:srgbClr val="000000"/>
                        </a:solidFill>
                        <a:effectLst/>
                        <a:latin typeface="Arial" panose="020B0604020202020204" pitchFamily="34" charset="0"/>
                      </a:endParaRPr>
                    </a:p>
                  </a:txBody>
                  <a:tcPr marL="8000" marR="8000" marT="8000" marB="0" anchor="ctr">
                    <a:lnB w="12700" cap="flat" cmpd="sng" algn="ctr">
                      <a:solidFill>
                        <a:schemeClr val="bg1"/>
                      </a:solidFill>
                      <a:prstDash val="solid"/>
                      <a:round/>
                      <a:headEnd type="none" w="med" len="med"/>
                      <a:tailEnd type="none" w="med" len="med"/>
                    </a:lnB>
                    <a:solidFill>
                      <a:schemeClr val="tx2"/>
                    </a:solidFill>
                  </a:tcPr>
                </a:tc>
                <a:tc gridSpan="4">
                  <a:txBody>
                    <a:bodyPr/>
                    <a:lstStyle/>
                    <a:p>
                      <a:pPr algn="ctr" fontAlgn="ctr"/>
                      <a:r>
                        <a:rPr lang="es-CL" sz="1050" b="0" i="0" u="none" strike="noStrike" dirty="0">
                          <a:solidFill>
                            <a:schemeClr val="bg1"/>
                          </a:solidFill>
                          <a:effectLst/>
                          <a:latin typeface="Barlow Semi Condensed" panose="00000506000000000000" pitchFamily="2" charset="0"/>
                        </a:rPr>
                        <a:t>Posición Política</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hMerge="1">
                  <a:txBody>
                    <a:bodyPr/>
                    <a:lstStyle/>
                    <a:p>
                      <a:pPr algn="ctr" fontAlgn="ctr"/>
                      <a:endParaRPr lang="es-CL" sz="1200" b="0" i="0" u="none" strike="noStrike" dirty="0">
                        <a:solidFill>
                          <a:schemeClr val="bg1"/>
                        </a:solidFill>
                        <a:effectLst/>
                        <a:latin typeface="Barlow Semi Condensed" panose="00000506000000000000" pitchFamily="2" charset="0"/>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hMerge="1">
                  <a:txBody>
                    <a:bodyPr/>
                    <a:lstStyle/>
                    <a:p>
                      <a:pPr algn="ctr" fontAlgn="ctr"/>
                      <a:endParaRPr lang="es-CL" sz="1200" b="0" i="0" u="none" strike="noStrike" dirty="0">
                        <a:solidFill>
                          <a:schemeClr val="bg1"/>
                        </a:solidFill>
                        <a:effectLst/>
                        <a:latin typeface="Barlow Semi Condensed" panose="00000506000000000000" pitchFamily="2" charset="0"/>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hMerge="1">
                  <a:txBody>
                    <a:bodyPr/>
                    <a:lstStyle/>
                    <a:p>
                      <a:pPr algn="ctr" fontAlgn="ctr"/>
                      <a:endParaRPr lang="es-CL" sz="1200" b="0" i="0" u="none" strike="noStrike" dirty="0">
                        <a:solidFill>
                          <a:schemeClr val="bg1"/>
                        </a:solidFill>
                        <a:effectLst/>
                        <a:latin typeface="Barlow Semi Condensed" panose="00000506000000000000" pitchFamily="2" charset="0"/>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extLst>
                  <a:ext uri="{0D108BD9-81ED-4DB2-BD59-A6C34878D82A}">
                    <a16:rowId xmlns:a16="http://schemas.microsoft.com/office/drawing/2014/main" val="3092960941"/>
                  </a:ext>
                </a:extLst>
              </a:tr>
              <a:tr h="296918">
                <a:tc vMerge="1">
                  <a:txBody>
                    <a:bodyPr/>
                    <a:lstStyle/>
                    <a:p>
                      <a:pPr algn="l" fontAlgn="ctr"/>
                      <a:endParaRPr lang="es-CL" sz="1400" b="1" i="0" u="none" strike="noStrike">
                        <a:solidFill>
                          <a:schemeClr val="bg1"/>
                        </a:solidFill>
                        <a:effectLst/>
                        <a:latin typeface="Arial" panose="020B0604020202020204" pitchFamily="34" charset="0"/>
                      </a:endParaRPr>
                    </a:p>
                  </a:txBody>
                  <a:tcPr marL="8000" marR="8000" marT="8000" marB="0" anchor="ctr">
                    <a:solidFill>
                      <a:srgbClr val="002554"/>
                    </a:solidFill>
                  </a:tcPr>
                </a:tc>
                <a:tc vMerge="1">
                  <a:txBody>
                    <a:bodyPr/>
                    <a:lstStyle/>
                    <a:p>
                      <a:pPr algn="ctr" fontAlgn="ctr"/>
                      <a:endParaRPr lang="es-CL" sz="1400" b="1" i="0" u="none" strike="noStrike">
                        <a:solidFill>
                          <a:schemeClr val="bg1"/>
                        </a:solidFill>
                        <a:effectLst/>
                        <a:latin typeface="Arial" panose="020B0604020202020204" pitchFamily="34" charset="0"/>
                      </a:endParaRPr>
                    </a:p>
                  </a:txBody>
                  <a:tcPr marL="8000" marR="8000" marT="8000" marB="0" anchor="ctr">
                    <a:solidFill>
                      <a:srgbClr val="002554"/>
                    </a:solidFill>
                  </a:tcPr>
                </a:tc>
                <a:tc>
                  <a:txBody>
                    <a:bodyPr/>
                    <a:lstStyle/>
                    <a:p>
                      <a:pPr algn="ctr" fontAlgn="b"/>
                      <a:r>
                        <a:rPr lang="es-CL" sz="1050" b="0" i="0" u="none" strike="noStrike" dirty="0">
                          <a:solidFill>
                            <a:schemeClr val="bg1"/>
                          </a:solidFill>
                          <a:effectLst/>
                          <a:latin typeface="Barlow Semi Condensed" panose="00000506000000000000" pitchFamily="2" charset="0"/>
                        </a:rPr>
                        <a:t>Hombre</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b"/>
                      <a:r>
                        <a:rPr lang="es-CL" sz="1050" b="0" i="0" u="none" strike="noStrike" dirty="0">
                          <a:solidFill>
                            <a:schemeClr val="bg1"/>
                          </a:solidFill>
                          <a:effectLst/>
                          <a:latin typeface="Barlow Semi Condensed" panose="00000506000000000000" pitchFamily="2" charset="0"/>
                        </a:rPr>
                        <a:t>Mujer</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b"/>
                      <a:r>
                        <a:rPr lang="es-CL" sz="1050" b="0" i="0" u="none" strike="noStrike" dirty="0">
                          <a:solidFill>
                            <a:schemeClr val="bg1"/>
                          </a:solidFill>
                          <a:effectLst/>
                          <a:latin typeface="Barlow Semi Condensed" panose="00000506000000000000" pitchFamily="2" charset="0"/>
                        </a:rPr>
                        <a:t>18 a 29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b"/>
                      <a:r>
                        <a:rPr lang="es-CL" sz="1050" b="0" i="0" u="none" strike="noStrike" dirty="0">
                          <a:solidFill>
                            <a:schemeClr val="bg1"/>
                          </a:solidFill>
                          <a:effectLst/>
                          <a:latin typeface="Barlow Semi Condensed" panose="00000506000000000000" pitchFamily="2" charset="0"/>
                        </a:rPr>
                        <a:t>30 a 50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b"/>
                      <a:r>
                        <a:rPr lang="es-CL" sz="1050" b="0" i="0" u="none" strike="noStrike" dirty="0">
                          <a:solidFill>
                            <a:schemeClr val="bg1"/>
                          </a:solidFill>
                          <a:effectLst/>
                          <a:latin typeface="Barlow Semi Condensed" panose="00000506000000000000" pitchFamily="2" charset="0"/>
                        </a:rPr>
                        <a:t>51 y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b"/>
                      <a:r>
                        <a:rPr lang="es-CL" sz="1050" b="0" i="0" u="none" strike="noStrike" dirty="0">
                          <a:solidFill>
                            <a:schemeClr val="bg1"/>
                          </a:solidFill>
                          <a:effectLst/>
                          <a:latin typeface="Barlow Semi Condensed" panose="00000506000000000000" pitchFamily="2" charset="0"/>
                        </a:rPr>
                        <a:t>C1a - C1b - C2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b"/>
                      <a:r>
                        <a:rPr lang="es-CL" sz="1050" b="0" i="0" u="none" strike="noStrike" dirty="0">
                          <a:solidFill>
                            <a:schemeClr val="bg1"/>
                          </a:solidFill>
                          <a:effectLst/>
                          <a:latin typeface="Barlow Semi Condensed" panose="00000506000000000000" pitchFamily="2" charset="0"/>
                        </a:rPr>
                        <a:t>C3 – D</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r>
                        <a:rPr lang="es-CL" sz="1050" b="0" u="none" strike="noStrike" dirty="0">
                          <a:solidFill>
                            <a:schemeClr val="bg1"/>
                          </a:solidFill>
                          <a:effectLst/>
                          <a:latin typeface="Barlow Semi Condensed" panose="00000506000000000000" pitchFamily="2" charset="0"/>
                        </a:rPr>
                        <a:t>Santiago</a:t>
                      </a:r>
                      <a:endParaRPr lang="es-CL" sz="1050" b="0" i="0" u="none" strike="noStrike" dirty="0">
                        <a:solidFill>
                          <a:schemeClr val="bg1"/>
                        </a:solidFill>
                        <a:effectLst/>
                        <a:latin typeface="Barlow Semi Condensed" panose="00000506000000000000" pitchFamily="2" charset="0"/>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r>
                        <a:rPr lang="es-CL" sz="1050" b="0" u="none" strike="noStrike" dirty="0">
                          <a:solidFill>
                            <a:schemeClr val="bg1"/>
                          </a:solidFill>
                          <a:effectLst/>
                          <a:latin typeface="Barlow Semi Condensed" panose="00000506000000000000" pitchFamily="2" charset="0"/>
                        </a:rPr>
                        <a:t>Regiones</a:t>
                      </a:r>
                      <a:endParaRPr lang="es-CL" sz="1050" b="0" i="0" u="none" strike="noStrike" dirty="0">
                        <a:solidFill>
                          <a:schemeClr val="bg1"/>
                        </a:solidFill>
                        <a:effectLst/>
                        <a:latin typeface="Barlow Semi Condensed" panose="00000506000000000000" pitchFamily="2" charset="0"/>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r>
                        <a:rPr lang="es-CL" sz="1050" b="0" i="0" u="none" strike="noStrike" dirty="0">
                          <a:solidFill>
                            <a:schemeClr val="bg1"/>
                          </a:solidFill>
                          <a:effectLst/>
                          <a:latin typeface="Barlow Semi Condensed" panose="00000506000000000000" pitchFamily="2" charset="0"/>
                        </a:rPr>
                        <a:t>Derecha</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r>
                        <a:rPr lang="es-CL" sz="1050" b="0" i="0" u="none" strike="noStrike" dirty="0">
                          <a:solidFill>
                            <a:schemeClr val="bg1"/>
                          </a:solidFill>
                          <a:effectLst/>
                          <a:latin typeface="Barlow Semi Condensed" panose="00000506000000000000" pitchFamily="2" charset="0"/>
                        </a:rPr>
                        <a:t>Centro</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r>
                        <a:rPr lang="es-CL" sz="1050" b="0" i="0" u="none" strike="noStrike" dirty="0">
                          <a:solidFill>
                            <a:schemeClr val="bg1"/>
                          </a:solidFill>
                          <a:effectLst/>
                          <a:latin typeface="Barlow Semi Condensed" panose="00000506000000000000" pitchFamily="2" charset="0"/>
                        </a:rPr>
                        <a:t>Izquierda</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r>
                        <a:rPr lang="es-CL" sz="1050" b="0" i="0" u="none" strike="noStrike" dirty="0">
                          <a:solidFill>
                            <a:schemeClr val="bg1"/>
                          </a:solidFill>
                          <a:effectLst/>
                          <a:latin typeface="Barlow Semi Condensed" panose="00000506000000000000" pitchFamily="2" charset="0"/>
                        </a:rPr>
                        <a:t>Ninguna</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extLst>
                  <a:ext uri="{0D108BD9-81ED-4DB2-BD59-A6C34878D82A}">
                    <a16:rowId xmlns:a16="http://schemas.microsoft.com/office/drawing/2014/main" val="1797743317"/>
                  </a:ext>
                </a:extLst>
              </a:tr>
              <a:tr h="143024">
                <a:tc vMerge="1">
                  <a:txBody>
                    <a:bodyPr/>
                    <a:lstStyle/>
                    <a:p>
                      <a:pPr algn="ctr" fontAlgn="ctr"/>
                      <a:endParaRPr lang="es-CL" sz="1200" b="1" i="0" u="none" strike="noStrike">
                        <a:solidFill>
                          <a:schemeClr val="bg1"/>
                        </a:solidFill>
                        <a:effectLst/>
                        <a:latin typeface="+mn-lt"/>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algn="ctr" fontAlgn="ctr">
                        <a:buNone/>
                      </a:pPr>
                      <a:r>
                        <a:rPr lang="es-CL" sz="1000" b="0" i="0" u="none" strike="noStrike" dirty="0">
                          <a:solidFill>
                            <a:schemeClr val="bg1"/>
                          </a:solidFill>
                          <a:effectLst/>
                          <a:latin typeface="Barlow Semi Condensed" panose="00000506000000000000" pitchFamily="2" charset="0"/>
                        </a:rPr>
                        <a:t>1.000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solidFill>
                      <a:srgbClr val="31849B"/>
                    </a:solidFill>
                  </a:tcPr>
                </a:tc>
                <a:tc>
                  <a:txBody>
                    <a:bodyPr/>
                    <a:lstStyle/>
                    <a:p>
                      <a:pPr algn="ctr" fontAlgn="ctr">
                        <a:buNone/>
                      </a:pPr>
                      <a:r>
                        <a:rPr lang="es-CL" sz="900" b="0" i="0" u="none" strike="noStrike" dirty="0">
                          <a:solidFill>
                            <a:schemeClr val="bg1"/>
                          </a:solidFill>
                          <a:effectLst/>
                          <a:latin typeface="Barlow Semi Condensed" panose="00000506000000000000" pitchFamily="2" charset="0"/>
                        </a:rPr>
                        <a:t>493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501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289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371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341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659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DAFAD"/>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342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DAFAD"/>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507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DAFAD"/>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494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DAFAD"/>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304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DAFAD"/>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127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DAFAD"/>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261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DAFAD"/>
                      </a:solidFill>
                      <a:prstDash val="solid"/>
                      <a:round/>
                      <a:headEnd type="none" w="med" len="med"/>
                      <a:tailEnd type="none" w="med" len="med"/>
                    </a:lnB>
                    <a:solidFill>
                      <a:srgbClr val="31849B"/>
                    </a:solidFill>
                  </a:tcPr>
                </a:tc>
                <a:tc>
                  <a:txBody>
                    <a:bodyPr/>
                    <a:lstStyle/>
                    <a:p>
                      <a:pPr algn="ctr" fontAlgn="ctr">
                        <a:buNone/>
                      </a:pPr>
                      <a:r>
                        <a:rPr lang="es-CL" sz="900" b="0" i="0" u="none" strike="noStrike" dirty="0">
                          <a:solidFill>
                            <a:schemeClr val="bg1"/>
                          </a:solidFill>
                          <a:effectLst/>
                          <a:latin typeface="Barlow Semi Condensed" panose="00000506000000000000" pitchFamily="2" charset="0"/>
                        </a:rPr>
                        <a:t>266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DAFAD"/>
                      </a:solidFill>
                      <a:prstDash val="solid"/>
                      <a:round/>
                      <a:headEnd type="none" w="med" len="med"/>
                      <a:tailEnd type="none" w="med" len="med"/>
                    </a:lnB>
                    <a:solidFill>
                      <a:srgbClr val="31849B"/>
                    </a:solidFill>
                  </a:tcPr>
                </a:tc>
                <a:extLst>
                  <a:ext uri="{0D108BD9-81ED-4DB2-BD59-A6C34878D82A}">
                    <a16:rowId xmlns:a16="http://schemas.microsoft.com/office/drawing/2014/main" val="1936757471"/>
                  </a:ext>
                </a:extLst>
              </a:tr>
              <a:tr h="465309">
                <a:tc>
                  <a:txBody>
                    <a:bodyPr/>
                    <a:lstStyle/>
                    <a:p>
                      <a:pPr marL="88900" indent="0" algn="l" fontAlgn="ctr">
                        <a:buNone/>
                      </a:pPr>
                      <a:r>
                        <a:rPr lang="es-CL" sz="1100" b="0" i="0" u="none" strike="noStrike" dirty="0">
                          <a:solidFill>
                            <a:schemeClr val="bg1"/>
                          </a:solidFill>
                          <a:effectLst/>
                          <a:latin typeface="Barlow Semi Condensed" panose="00000506000000000000" pitchFamily="2" charset="0"/>
                        </a:rPr>
                        <a:t>Fortalecimiento de los controles sobre el uso de los recursos municipales</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56%</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57%</a:t>
                      </a:r>
                    </a:p>
                  </a:txBody>
                  <a:tcPr marL="6350" marR="6350" marT="6350" marB="720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56%</a:t>
                      </a:r>
                    </a:p>
                  </a:txBody>
                  <a:tcPr marL="6350" marR="6350" marT="6350" marB="720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53%</a:t>
                      </a:r>
                    </a:p>
                  </a:txBody>
                  <a:tcPr marL="6350" marR="6350" marT="6350" marB="720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55%</a:t>
                      </a:r>
                    </a:p>
                  </a:txBody>
                  <a:tcPr marL="6350" marR="6350" marT="635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60%</a:t>
                      </a:r>
                    </a:p>
                  </a:txBody>
                  <a:tcPr marL="6350" marR="6350" marT="6350" marB="720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61%</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10000"/>
                        <a:lumOff val="90000"/>
                      </a:schemeClr>
                    </a:solid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54%</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56%</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56%</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56%</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68%</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10000"/>
                        <a:lumOff val="90000"/>
                      </a:schemeClr>
                    </a:solid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56%</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52%</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911948262"/>
                  </a:ext>
                </a:extLst>
              </a:tr>
              <a:tr h="465309">
                <a:tc>
                  <a:txBody>
                    <a:bodyPr/>
                    <a:lstStyle/>
                    <a:p>
                      <a:pPr marL="88900" indent="0" algn="l" fontAlgn="ctr">
                        <a:buNone/>
                      </a:pPr>
                      <a:r>
                        <a:rPr lang="es-CL" sz="1100" b="0" i="0" u="none" strike="noStrike" dirty="0">
                          <a:solidFill>
                            <a:schemeClr val="bg1"/>
                          </a:solidFill>
                          <a:effectLst/>
                          <a:latin typeface="Barlow Semi Condensed" panose="00000506000000000000" pitchFamily="2" charset="0"/>
                        </a:rPr>
                        <a:t>Investigación y sanción de faltas de probidad</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51%</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55%</a:t>
                      </a:r>
                    </a:p>
                  </a:txBody>
                  <a:tcPr marL="6350" marR="6350" marT="6350" marB="720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10000"/>
                        <a:lumOff val="90000"/>
                      </a:schemeClr>
                    </a:solid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47%</a:t>
                      </a:r>
                    </a:p>
                  </a:txBody>
                  <a:tcPr marL="6350" marR="6350" marT="6350" marB="720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55%</a:t>
                      </a:r>
                    </a:p>
                  </a:txBody>
                  <a:tcPr marL="6350" marR="6350" marT="6350" marB="720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46%</a:t>
                      </a:r>
                    </a:p>
                  </a:txBody>
                  <a:tcPr marL="6350" marR="6350" marT="635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53%</a:t>
                      </a:r>
                    </a:p>
                  </a:txBody>
                  <a:tcPr marL="6350" marR="6350" marT="6350" marB="720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61%</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10000"/>
                        <a:lumOff val="90000"/>
                      </a:schemeClr>
                    </a:solid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45%</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50%</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51%</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57%</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45%</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52%</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47%</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011886198"/>
                  </a:ext>
                </a:extLst>
              </a:tr>
              <a:tr h="465309">
                <a:tc>
                  <a:txBody>
                    <a:bodyPr/>
                    <a:lstStyle/>
                    <a:p>
                      <a:pPr marL="88900" indent="0" algn="l" fontAlgn="ctr">
                        <a:buNone/>
                      </a:pPr>
                      <a:r>
                        <a:rPr lang="es-CL" sz="1100" b="0" i="0" u="none" strike="noStrike">
                          <a:solidFill>
                            <a:schemeClr val="bg1"/>
                          </a:solidFill>
                          <a:effectLst/>
                          <a:latin typeface="Barlow Semi Condensed" panose="00000506000000000000" pitchFamily="2" charset="0"/>
                        </a:rPr>
                        <a:t>Transparencia de los criterios para entregar beneficios y ayudas sociales</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50%</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45%</a:t>
                      </a:r>
                    </a:p>
                  </a:txBody>
                  <a:tcPr marL="6350" marR="6350" marT="6350" marB="720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54%</a:t>
                      </a:r>
                    </a:p>
                  </a:txBody>
                  <a:tcPr marL="6350" marR="6350" marT="6350" marB="720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10000"/>
                        <a:lumOff val="90000"/>
                      </a:schemeClr>
                    </a:solid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46%</a:t>
                      </a:r>
                    </a:p>
                  </a:txBody>
                  <a:tcPr marL="6350" marR="6350" marT="6350" marB="720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52%</a:t>
                      </a:r>
                    </a:p>
                  </a:txBody>
                  <a:tcPr marL="6350" marR="6350" marT="635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50%</a:t>
                      </a:r>
                    </a:p>
                  </a:txBody>
                  <a:tcPr marL="6350" marR="6350" marT="6350" marB="720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41%</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54%</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10000"/>
                        <a:lumOff val="90000"/>
                      </a:schemeClr>
                    </a:solid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50%</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49%</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43%</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49%</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52%</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52%</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075099836"/>
                  </a:ext>
                </a:extLst>
              </a:tr>
              <a:tr h="465309">
                <a:tc>
                  <a:txBody>
                    <a:bodyPr/>
                    <a:lstStyle/>
                    <a:p>
                      <a:pPr marL="88900" indent="0" algn="l" fontAlgn="ctr">
                        <a:buNone/>
                      </a:pPr>
                      <a:r>
                        <a:rPr lang="es-CL" sz="1100" b="0" i="0" u="none" strike="noStrike" dirty="0">
                          <a:solidFill>
                            <a:schemeClr val="bg1"/>
                          </a:solidFill>
                          <a:effectLst/>
                          <a:latin typeface="Barlow Semi Condensed" panose="00000506000000000000" pitchFamily="2" charset="0"/>
                        </a:rPr>
                        <a:t>Protección de las personas que denuncian irregularidades municipales</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44%</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44%</a:t>
                      </a:r>
                    </a:p>
                  </a:txBody>
                  <a:tcPr marL="6350" marR="6350" marT="6350" marB="720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44%</a:t>
                      </a:r>
                    </a:p>
                  </a:txBody>
                  <a:tcPr marL="6350" marR="6350" marT="6350" marB="720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38%</a:t>
                      </a:r>
                    </a:p>
                  </a:txBody>
                  <a:tcPr marL="6350" marR="6350" marT="6350" marB="720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42%</a:t>
                      </a:r>
                    </a:p>
                  </a:txBody>
                  <a:tcPr marL="6350" marR="6350" marT="635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50%</a:t>
                      </a:r>
                    </a:p>
                  </a:txBody>
                  <a:tcPr marL="6350" marR="6350" marT="6350" marB="720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44%</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44%</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42%</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45%</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39%</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42%</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42%</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50%</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064258441"/>
                  </a:ext>
                </a:extLst>
              </a:tr>
              <a:tr h="465309">
                <a:tc>
                  <a:txBody>
                    <a:bodyPr/>
                    <a:lstStyle/>
                    <a:p>
                      <a:pPr marL="88900" indent="0" algn="l" fontAlgn="ctr">
                        <a:buNone/>
                      </a:pPr>
                      <a:r>
                        <a:rPr lang="es-CL" sz="1100" b="0" i="0" u="none" strike="noStrike" dirty="0">
                          <a:solidFill>
                            <a:schemeClr val="bg1"/>
                          </a:solidFill>
                          <a:effectLst/>
                          <a:latin typeface="Barlow Semi Condensed" panose="00000506000000000000" pitchFamily="2" charset="0"/>
                        </a:rPr>
                        <a:t>Publicación de información comprensible sobre el uso de los recursos municipales</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39%</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37%</a:t>
                      </a:r>
                    </a:p>
                  </a:txBody>
                  <a:tcPr marL="6350" marR="6350" marT="6350" marB="720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41%</a:t>
                      </a:r>
                    </a:p>
                  </a:txBody>
                  <a:tcPr marL="6350" marR="6350" marT="6350" marB="720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36%</a:t>
                      </a:r>
                    </a:p>
                  </a:txBody>
                  <a:tcPr marL="6350" marR="6350" marT="6350" marB="720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43%</a:t>
                      </a:r>
                    </a:p>
                  </a:txBody>
                  <a:tcPr marL="6350" marR="6350" marT="635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37%</a:t>
                      </a:r>
                    </a:p>
                  </a:txBody>
                  <a:tcPr marL="6350" marR="6350" marT="6350" marB="720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35%</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41%</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40%</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38%</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39%</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45%</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42%</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34%</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988621426"/>
                  </a:ext>
                </a:extLst>
              </a:tr>
              <a:tr h="465309">
                <a:tc>
                  <a:txBody>
                    <a:bodyPr/>
                    <a:lstStyle/>
                    <a:p>
                      <a:pPr marL="88900" indent="0" algn="l" fontAlgn="ctr">
                        <a:buNone/>
                      </a:pPr>
                      <a:r>
                        <a:rPr lang="es-CL" sz="1100" b="0" i="0" u="none" strike="noStrike" dirty="0">
                          <a:solidFill>
                            <a:schemeClr val="bg1"/>
                          </a:solidFill>
                          <a:effectLst/>
                          <a:latin typeface="Barlow Semi Condensed" panose="00000506000000000000" pitchFamily="2" charset="0"/>
                        </a:rPr>
                        <a:t>Prevención de conflictos entre los intereses personales de las autoridades y sus responsabilidades públicas</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solidFill>
                      <a:srgbClr val="31849B"/>
                    </a:solid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36%</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38%</a:t>
                      </a:r>
                    </a:p>
                  </a:txBody>
                  <a:tcPr marL="6350" marR="6350" marT="6350" marB="720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31849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34%</a:t>
                      </a:r>
                    </a:p>
                  </a:txBody>
                  <a:tcPr marL="6350" marR="6350" marT="6350" marB="720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41%</a:t>
                      </a:r>
                    </a:p>
                  </a:txBody>
                  <a:tcPr marL="6350" marR="6350" marT="6350" marB="720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31849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35%</a:t>
                      </a:r>
                    </a:p>
                  </a:txBody>
                  <a:tcPr marL="6350" marR="6350" marT="6350" marB="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31849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33%</a:t>
                      </a:r>
                    </a:p>
                  </a:txBody>
                  <a:tcPr marL="6350" marR="6350" marT="6350" marB="720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40%</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34%</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36%</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36%</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39%</a:t>
                      </a:r>
                    </a:p>
                  </a:txBody>
                  <a:tcPr marL="6350" marR="6350" marT="6350" marB="720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34%</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36%</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35%</a:t>
                      </a:r>
                    </a:p>
                  </a:txBody>
                  <a:tcPr marL="6350" marR="6350" marT="6350" marB="720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extLst>
                  <a:ext uri="{0D108BD9-81ED-4DB2-BD59-A6C34878D82A}">
                    <a16:rowId xmlns:a16="http://schemas.microsoft.com/office/drawing/2014/main" val="3504126812"/>
                  </a:ext>
                </a:extLst>
              </a:tr>
            </a:tbl>
          </a:graphicData>
        </a:graphic>
      </p:graphicFrame>
      <p:grpSp>
        <p:nvGrpSpPr>
          <p:cNvPr id="3" name="Grupo 2">
            <a:extLst>
              <a:ext uri="{FF2B5EF4-FFF2-40B4-BE49-F238E27FC236}">
                <a16:creationId xmlns:a16="http://schemas.microsoft.com/office/drawing/2014/main" id="{C3FB6C9D-4EEE-3981-C73C-87513F0EF7B4}"/>
              </a:ext>
            </a:extLst>
          </p:cNvPr>
          <p:cNvGrpSpPr/>
          <p:nvPr/>
        </p:nvGrpSpPr>
        <p:grpSpPr>
          <a:xfrm>
            <a:off x="479373" y="6034743"/>
            <a:ext cx="4870384" cy="246221"/>
            <a:chOff x="858031" y="5708257"/>
            <a:chExt cx="3883546" cy="246221"/>
          </a:xfrm>
        </p:grpSpPr>
        <p:sp>
          <p:nvSpPr>
            <p:cNvPr id="4" name="Rectángulo 3">
              <a:extLst>
                <a:ext uri="{FF2B5EF4-FFF2-40B4-BE49-F238E27FC236}">
                  <a16:creationId xmlns:a16="http://schemas.microsoft.com/office/drawing/2014/main" id="{0EDD7007-F23F-3474-3DBF-844FA03303BD}"/>
                </a:ext>
              </a:extLst>
            </p:cNvPr>
            <p:cNvSpPr/>
            <p:nvPr/>
          </p:nvSpPr>
          <p:spPr>
            <a:xfrm>
              <a:off x="858031" y="5752429"/>
              <a:ext cx="169279" cy="16123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solidFill>
                  <a:schemeClr val="tx1"/>
                </a:solidFill>
                <a:latin typeface="Barlow Semi Condensed" panose="00000506000000000000" pitchFamily="2" charset="0"/>
              </a:endParaRPr>
            </a:p>
          </p:txBody>
        </p:sp>
        <p:sp>
          <p:nvSpPr>
            <p:cNvPr id="5" name="CuadroTexto 4">
              <a:extLst>
                <a:ext uri="{FF2B5EF4-FFF2-40B4-BE49-F238E27FC236}">
                  <a16:creationId xmlns:a16="http://schemas.microsoft.com/office/drawing/2014/main" id="{F2EEDA07-E517-B735-7921-50739B97ED4A}"/>
                </a:ext>
              </a:extLst>
            </p:cNvPr>
            <p:cNvSpPr txBox="1"/>
            <p:nvPr/>
          </p:nvSpPr>
          <p:spPr>
            <a:xfrm>
              <a:off x="1181281" y="5708257"/>
              <a:ext cx="3560296" cy="246221"/>
            </a:xfrm>
            <a:prstGeom prst="rect">
              <a:avLst/>
            </a:prstGeom>
            <a:noFill/>
          </p:spPr>
          <p:txBody>
            <a:bodyPr wrap="square" rtlCol="0">
              <a:spAutoFit/>
            </a:bodyPr>
            <a:lstStyle/>
            <a:p>
              <a:r>
                <a:rPr lang="es-CL" sz="1000" dirty="0">
                  <a:latin typeface="Barlow Semi Condensed" panose="00000506000000000000" pitchFamily="2" charset="0"/>
                </a:rPr>
                <a:t>Valor significativamente mayor o menor entre segmentos, a nivel de confianza del 95%</a:t>
              </a:r>
            </a:p>
          </p:txBody>
        </p:sp>
        <p:sp>
          <p:nvSpPr>
            <p:cNvPr id="7" name="Rectángulo 6">
              <a:extLst>
                <a:ext uri="{FF2B5EF4-FFF2-40B4-BE49-F238E27FC236}">
                  <a16:creationId xmlns:a16="http://schemas.microsoft.com/office/drawing/2014/main" id="{7AEF4B6A-D1C2-B457-F5CE-3843AEE571E0}"/>
                </a:ext>
              </a:extLst>
            </p:cNvPr>
            <p:cNvSpPr/>
            <p:nvPr/>
          </p:nvSpPr>
          <p:spPr>
            <a:xfrm>
              <a:off x="1043030" y="5752429"/>
              <a:ext cx="169279" cy="16123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solidFill>
                  <a:schemeClr val="tx1"/>
                </a:solidFill>
                <a:latin typeface="Barlow Semi Condensed" panose="00000506000000000000" pitchFamily="2" charset="0"/>
              </a:endParaRPr>
            </a:p>
          </p:txBody>
        </p:sp>
      </p:grpSp>
    </p:spTree>
    <p:extLst>
      <p:ext uri="{BB962C8B-B14F-4D97-AF65-F5344CB8AC3E}">
        <p14:creationId xmlns:p14="http://schemas.microsoft.com/office/powerpoint/2010/main" val="12609676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7E9DC-4158-2CC8-C423-1192DBE213AF}"/>
            </a:ext>
          </a:extLst>
        </p:cNvPr>
        <p:cNvGrpSpPr/>
        <p:nvPr/>
      </p:nvGrpSpPr>
      <p:grpSpPr>
        <a:xfrm>
          <a:off x="0" y="0"/>
          <a:ext cx="0" cy="0"/>
          <a:chOff x="0" y="0"/>
          <a:chExt cx="0" cy="0"/>
        </a:xfrm>
      </p:grpSpPr>
      <p:sp>
        <p:nvSpPr>
          <p:cNvPr id="21" name="CuadroTexto 20">
            <a:extLst>
              <a:ext uri="{FF2B5EF4-FFF2-40B4-BE49-F238E27FC236}">
                <a16:creationId xmlns:a16="http://schemas.microsoft.com/office/drawing/2014/main" id="{46E16A5D-3200-4B8F-A09B-1A3CF7AE9B1A}"/>
              </a:ext>
            </a:extLst>
          </p:cNvPr>
          <p:cNvSpPr txBox="1"/>
          <p:nvPr/>
        </p:nvSpPr>
        <p:spPr>
          <a:xfrm>
            <a:off x="260747" y="304820"/>
            <a:ext cx="11408180" cy="830997"/>
          </a:xfrm>
          <a:prstGeom prst="rect">
            <a:avLst/>
          </a:prstGeom>
          <a:noFill/>
        </p:spPr>
        <p:txBody>
          <a:bodyPr wrap="square" rtlCol="0">
            <a:spAutoFit/>
          </a:bodyPr>
          <a:lstStyle/>
          <a:p>
            <a:r>
              <a:rPr lang="es-CL" sz="2400" b="1" dirty="0">
                <a:latin typeface="Barlow Semi Condensed" panose="00000506000000000000" pitchFamily="2" charset="0"/>
              </a:rPr>
              <a:t>Reforma al Empleo Público: </a:t>
            </a:r>
            <a:r>
              <a:rPr lang="es-CL" sz="2400" dirty="0">
                <a:latin typeface="Barlow Semi Condensed" panose="00000506000000000000" pitchFamily="2" charset="0"/>
              </a:rPr>
              <a:t>El aspecto principal para las personas consultadas es la transparencia de criterios para seleccionar a funcionarios públicos</a:t>
            </a:r>
          </a:p>
        </p:txBody>
      </p:sp>
      <p:sp>
        <p:nvSpPr>
          <p:cNvPr id="6" name="Rectángulo 5">
            <a:extLst>
              <a:ext uri="{FF2B5EF4-FFF2-40B4-BE49-F238E27FC236}">
                <a16:creationId xmlns:a16="http://schemas.microsoft.com/office/drawing/2014/main" id="{C3EA3855-4EEA-790B-EF9D-F324021CE60A}"/>
              </a:ext>
            </a:extLst>
          </p:cNvPr>
          <p:cNvSpPr/>
          <p:nvPr/>
        </p:nvSpPr>
        <p:spPr>
          <a:xfrm>
            <a:off x="299354" y="1422379"/>
            <a:ext cx="11326321" cy="841641"/>
          </a:xfrm>
          <a:prstGeom prst="rect">
            <a:avLst/>
          </a:prstGeom>
          <a:noFill/>
        </p:spPr>
        <p:txBody>
          <a:bodyPr vert="horz" wrap="square" lIns="108000" tIns="45720" rIns="108000" bIns="0" rtlCol="0">
            <a:spAutoFit/>
          </a:bodyPr>
          <a:lstStyle/>
          <a:p>
            <a:pPr marR="31115" algn="just">
              <a:buSzPts val="1000"/>
            </a:pPr>
            <a:r>
              <a:rPr lang="es-MX" sz="1400" dirty="0">
                <a:latin typeface="Barlow Semi Condensed" panose="00000506000000000000" pitchFamily="2" charset="0"/>
              </a:rPr>
              <a:t>El Gobierno ha convocado a una mesa de 12 expertos para avanzar en una reforma del empleo público, en otras palabras, proponer cambios en el Estatuto Administrativo para modernizar el empleo público. De la siguiente lista, ¿cuáles diría usted que son los 3 aspectos más importantes al momento de pensar en una reforma del empleo público? </a:t>
            </a:r>
          </a:p>
          <a:p>
            <a:pPr marR="31115" algn="just">
              <a:lnSpc>
                <a:spcPct val="107000"/>
              </a:lnSpc>
              <a:buSzPts val="1000"/>
            </a:pPr>
            <a:r>
              <a:rPr lang="es-MX" sz="1000" dirty="0">
                <a:latin typeface="Barlow Semi Condensed" panose="00000506000000000000" pitchFamily="2" charset="0"/>
              </a:rPr>
              <a:t>Base: 1.000, Muestra total</a:t>
            </a:r>
            <a:endParaRPr lang="es-ES" sz="1000" dirty="0">
              <a:latin typeface="Barlow Semi Condensed" panose="00000506000000000000" pitchFamily="2" charset="0"/>
            </a:endParaRPr>
          </a:p>
        </p:txBody>
      </p:sp>
      <p:sp>
        <p:nvSpPr>
          <p:cNvPr id="17" name="Espace réservé du numéro de diapositive 3">
            <a:extLst>
              <a:ext uri="{FF2B5EF4-FFF2-40B4-BE49-F238E27FC236}">
                <a16:creationId xmlns:a16="http://schemas.microsoft.com/office/drawing/2014/main" id="{FEF1C655-4C8F-D0AA-45DD-9DF95C65E23A}"/>
              </a:ext>
            </a:extLst>
          </p:cNvPr>
          <p:cNvSpPr>
            <a:spLocks noGrp="1"/>
          </p:cNvSpPr>
          <p:nvPr>
            <p:ph type="sldNum" sz="quarter" idx="18"/>
          </p:nvPr>
        </p:nvSpPr>
        <p:spPr>
          <a:xfrm>
            <a:off x="119336" y="6500389"/>
            <a:ext cx="360037" cy="365125"/>
          </a:xfrm>
        </p:spPr>
        <p:txBody>
          <a:bodyPr/>
          <a:lstStyle/>
          <a:p>
            <a:fld id="{D61AABEC-672F-4B68-B914-690DA978312C}" type="slidenum">
              <a:rPr lang="en-GB" smtClean="0"/>
              <a:pPr/>
              <a:t>23</a:t>
            </a:fld>
            <a:r>
              <a:rPr lang="en-GB" dirty="0"/>
              <a:t> ‒ </a:t>
            </a:r>
          </a:p>
        </p:txBody>
      </p:sp>
      <p:graphicFrame>
        <p:nvGraphicFramePr>
          <p:cNvPr id="8" name="Marcador de contenido 8">
            <a:extLst>
              <a:ext uri="{FF2B5EF4-FFF2-40B4-BE49-F238E27FC236}">
                <a16:creationId xmlns:a16="http://schemas.microsoft.com/office/drawing/2014/main" id="{F7F669DF-B77C-748E-9B13-0D742F100B3B}"/>
              </a:ext>
            </a:extLst>
          </p:cNvPr>
          <p:cNvGraphicFramePr>
            <a:graphicFrameLocks/>
          </p:cNvGraphicFramePr>
          <p:nvPr>
            <p:extLst>
              <p:ext uri="{D42A27DB-BD31-4B8C-83A1-F6EECF244321}">
                <p14:modId xmlns:p14="http://schemas.microsoft.com/office/powerpoint/2010/main" val="3027172886"/>
              </p:ext>
            </p:extLst>
          </p:nvPr>
        </p:nvGraphicFramePr>
        <p:xfrm>
          <a:off x="566325" y="2331987"/>
          <a:ext cx="10204147" cy="3944471"/>
        </p:xfrm>
        <a:graphic>
          <a:graphicData uri="http://schemas.openxmlformats.org/drawingml/2006/chart">
            <c:chart xmlns:c="http://schemas.openxmlformats.org/drawingml/2006/chart" xmlns:r="http://schemas.openxmlformats.org/officeDocument/2006/relationships" r:id="rId2"/>
          </a:graphicData>
        </a:graphic>
      </p:graphicFrame>
      <p:sp>
        <p:nvSpPr>
          <p:cNvPr id="9" name="CuadroTexto 8">
            <a:extLst>
              <a:ext uri="{FF2B5EF4-FFF2-40B4-BE49-F238E27FC236}">
                <a16:creationId xmlns:a16="http://schemas.microsoft.com/office/drawing/2014/main" id="{3FB0C8BD-D508-B4BE-9574-55032EF0319E}"/>
              </a:ext>
            </a:extLst>
          </p:cNvPr>
          <p:cNvSpPr txBox="1"/>
          <p:nvPr/>
        </p:nvSpPr>
        <p:spPr>
          <a:xfrm>
            <a:off x="9928746" y="5002247"/>
            <a:ext cx="1806054" cy="738664"/>
          </a:xfrm>
          <a:prstGeom prst="rect">
            <a:avLst/>
          </a:prstGeom>
          <a:noFill/>
        </p:spPr>
        <p:txBody>
          <a:bodyPr wrap="square" rtlCol="0">
            <a:spAutoFit/>
          </a:bodyPr>
          <a:lstStyle/>
          <a:p>
            <a:r>
              <a:rPr lang="es-MX" sz="1400" dirty="0">
                <a:solidFill>
                  <a:srgbClr val="31849B"/>
                </a:solidFill>
                <a:latin typeface="Barlow Semi Condensed" panose="00000506000000000000" pitchFamily="2" charset="0"/>
              </a:rPr>
              <a:t>Respuesta Múltiple de tres elecciones en un total de cinco opciones</a:t>
            </a:r>
            <a:endParaRPr lang="es-CL" sz="1400" dirty="0">
              <a:solidFill>
                <a:srgbClr val="31849B"/>
              </a:solidFill>
              <a:latin typeface="Barlow Semi Condensed" panose="00000506000000000000" pitchFamily="2" charset="0"/>
            </a:endParaRPr>
          </a:p>
        </p:txBody>
      </p:sp>
    </p:spTree>
    <p:extLst>
      <p:ext uri="{BB962C8B-B14F-4D97-AF65-F5344CB8AC3E}">
        <p14:creationId xmlns:p14="http://schemas.microsoft.com/office/powerpoint/2010/main" val="7053148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C9D10-F127-7587-7E3C-CC278B478AAB}"/>
            </a:ext>
          </a:extLst>
        </p:cNvPr>
        <p:cNvGrpSpPr/>
        <p:nvPr/>
      </p:nvGrpSpPr>
      <p:grpSpPr>
        <a:xfrm>
          <a:off x="0" y="0"/>
          <a:ext cx="0" cy="0"/>
          <a:chOff x="0" y="0"/>
          <a:chExt cx="0" cy="0"/>
        </a:xfrm>
      </p:grpSpPr>
      <p:sp>
        <p:nvSpPr>
          <p:cNvPr id="21" name="CuadroTexto 20">
            <a:extLst>
              <a:ext uri="{FF2B5EF4-FFF2-40B4-BE49-F238E27FC236}">
                <a16:creationId xmlns:a16="http://schemas.microsoft.com/office/drawing/2014/main" id="{B2595C2B-B12B-7A7A-8E12-68FC118CD4FA}"/>
              </a:ext>
            </a:extLst>
          </p:cNvPr>
          <p:cNvSpPr txBox="1"/>
          <p:nvPr/>
        </p:nvSpPr>
        <p:spPr>
          <a:xfrm>
            <a:off x="260747" y="304820"/>
            <a:ext cx="11408180" cy="1200329"/>
          </a:xfrm>
          <a:prstGeom prst="rect">
            <a:avLst/>
          </a:prstGeom>
          <a:noFill/>
        </p:spPr>
        <p:txBody>
          <a:bodyPr wrap="square" rtlCol="0">
            <a:spAutoFit/>
          </a:bodyPr>
          <a:lstStyle/>
          <a:p>
            <a:r>
              <a:rPr lang="es-CL" sz="2400" b="1" dirty="0">
                <a:latin typeface="Barlow Semi Condensed" panose="00000506000000000000" pitchFamily="2" charset="0"/>
              </a:rPr>
              <a:t>Reforma al Empleo Público: </a:t>
            </a:r>
            <a:r>
              <a:rPr lang="es-CL" sz="2400" dirty="0">
                <a:latin typeface="Barlow Semi Condensed" panose="00000506000000000000" pitchFamily="2" charset="0"/>
              </a:rPr>
              <a:t>Personas mayores de 50 años y residentes de la Región Metropolitana priorizan los mecanismos de control para prevenir la corrupción; Personas de izquierda y derecha, la selección de funcionarios por su experiencia y capacidades</a:t>
            </a:r>
          </a:p>
        </p:txBody>
      </p:sp>
      <p:sp>
        <p:nvSpPr>
          <p:cNvPr id="6" name="Rectángulo 5">
            <a:extLst>
              <a:ext uri="{FF2B5EF4-FFF2-40B4-BE49-F238E27FC236}">
                <a16:creationId xmlns:a16="http://schemas.microsoft.com/office/drawing/2014/main" id="{B5EB42FB-F2B7-B68A-D6D4-B60F803026CD}"/>
              </a:ext>
            </a:extLst>
          </p:cNvPr>
          <p:cNvSpPr/>
          <p:nvPr/>
        </p:nvSpPr>
        <p:spPr>
          <a:xfrm>
            <a:off x="299354" y="1811345"/>
            <a:ext cx="11326321" cy="841641"/>
          </a:xfrm>
          <a:prstGeom prst="rect">
            <a:avLst/>
          </a:prstGeom>
          <a:noFill/>
        </p:spPr>
        <p:txBody>
          <a:bodyPr vert="horz" wrap="square" lIns="108000" tIns="45720" rIns="108000" bIns="0" rtlCol="0">
            <a:spAutoFit/>
          </a:bodyPr>
          <a:lstStyle/>
          <a:p>
            <a:pPr marR="31115" algn="just">
              <a:buSzPts val="1000"/>
            </a:pPr>
            <a:r>
              <a:rPr lang="es-MX" sz="1400" dirty="0">
                <a:latin typeface="Barlow Semi Condensed" panose="00000506000000000000" pitchFamily="2" charset="0"/>
              </a:rPr>
              <a:t>El Gobierno ha convocado a una mesa de 12 expertos para avanzar en una reforma del empleo público, en otras palabras, proponer cambios en el Estatuto Administrativo para modernizar el empleo público. De la siguiente lista, ¿cuáles diría usted que son los 3 aspectos más importantes al momento de pensar en una reforma del empleo público? </a:t>
            </a:r>
          </a:p>
          <a:p>
            <a:pPr marR="31115" algn="just">
              <a:lnSpc>
                <a:spcPct val="107000"/>
              </a:lnSpc>
              <a:buSzPts val="1000"/>
            </a:pPr>
            <a:r>
              <a:rPr lang="es-MX" sz="1000" dirty="0">
                <a:latin typeface="Barlow Semi Condensed" panose="00000506000000000000" pitchFamily="2" charset="0"/>
              </a:rPr>
              <a:t>Base: Muestra total</a:t>
            </a:r>
            <a:endParaRPr lang="es-ES" sz="1000" dirty="0">
              <a:latin typeface="Barlow Semi Condensed" panose="00000506000000000000" pitchFamily="2" charset="0"/>
            </a:endParaRPr>
          </a:p>
        </p:txBody>
      </p:sp>
      <p:sp>
        <p:nvSpPr>
          <p:cNvPr id="17" name="Espace réservé du numéro de diapositive 3">
            <a:extLst>
              <a:ext uri="{FF2B5EF4-FFF2-40B4-BE49-F238E27FC236}">
                <a16:creationId xmlns:a16="http://schemas.microsoft.com/office/drawing/2014/main" id="{60EEAE22-6B6A-1573-DB7F-C13BE33CB9E3}"/>
              </a:ext>
            </a:extLst>
          </p:cNvPr>
          <p:cNvSpPr>
            <a:spLocks noGrp="1"/>
          </p:cNvSpPr>
          <p:nvPr>
            <p:ph type="sldNum" sz="quarter" idx="18"/>
          </p:nvPr>
        </p:nvSpPr>
        <p:spPr>
          <a:xfrm>
            <a:off x="119336" y="6500389"/>
            <a:ext cx="360037" cy="365125"/>
          </a:xfrm>
        </p:spPr>
        <p:txBody>
          <a:bodyPr/>
          <a:lstStyle/>
          <a:p>
            <a:fld id="{D61AABEC-672F-4B68-B914-690DA978312C}" type="slidenum">
              <a:rPr lang="en-GB" smtClean="0"/>
              <a:pPr/>
              <a:t>24</a:t>
            </a:fld>
            <a:r>
              <a:rPr lang="en-GB" dirty="0"/>
              <a:t> ‒ </a:t>
            </a:r>
          </a:p>
        </p:txBody>
      </p:sp>
      <p:graphicFrame>
        <p:nvGraphicFramePr>
          <p:cNvPr id="2" name="Tabla 1">
            <a:extLst>
              <a:ext uri="{FF2B5EF4-FFF2-40B4-BE49-F238E27FC236}">
                <a16:creationId xmlns:a16="http://schemas.microsoft.com/office/drawing/2014/main" id="{647E8E42-55A5-08EE-86EB-7638986FD5D1}"/>
              </a:ext>
            </a:extLst>
          </p:cNvPr>
          <p:cNvGraphicFramePr>
            <a:graphicFrameLocks noGrp="1"/>
          </p:cNvGraphicFramePr>
          <p:nvPr>
            <p:extLst>
              <p:ext uri="{D42A27DB-BD31-4B8C-83A1-F6EECF244321}">
                <p14:modId xmlns:p14="http://schemas.microsoft.com/office/powerpoint/2010/main" val="3358941596"/>
              </p:ext>
            </p:extLst>
          </p:nvPr>
        </p:nvGraphicFramePr>
        <p:xfrm>
          <a:off x="361836" y="2755647"/>
          <a:ext cx="11201356" cy="2990885"/>
        </p:xfrm>
        <a:graphic>
          <a:graphicData uri="http://schemas.openxmlformats.org/drawingml/2006/table">
            <a:tbl>
              <a:tblPr firstRow="1" firstCol="1">
                <a:tableStyleId>{5C22544A-7EE6-4342-B048-85BDC9FD1C3A}</a:tableStyleId>
              </a:tblPr>
              <a:tblGrid>
                <a:gridCol w="2997230">
                  <a:extLst>
                    <a:ext uri="{9D8B030D-6E8A-4147-A177-3AD203B41FA5}">
                      <a16:colId xmlns:a16="http://schemas.microsoft.com/office/drawing/2014/main" val="617144681"/>
                    </a:ext>
                  </a:extLst>
                </a:gridCol>
                <a:gridCol w="586009">
                  <a:extLst>
                    <a:ext uri="{9D8B030D-6E8A-4147-A177-3AD203B41FA5}">
                      <a16:colId xmlns:a16="http://schemas.microsoft.com/office/drawing/2014/main" val="89406509"/>
                    </a:ext>
                  </a:extLst>
                </a:gridCol>
                <a:gridCol w="586009">
                  <a:extLst>
                    <a:ext uri="{9D8B030D-6E8A-4147-A177-3AD203B41FA5}">
                      <a16:colId xmlns:a16="http://schemas.microsoft.com/office/drawing/2014/main" val="3353590511"/>
                    </a:ext>
                  </a:extLst>
                </a:gridCol>
                <a:gridCol w="586009">
                  <a:extLst>
                    <a:ext uri="{9D8B030D-6E8A-4147-A177-3AD203B41FA5}">
                      <a16:colId xmlns:a16="http://schemas.microsoft.com/office/drawing/2014/main" val="4289134087"/>
                    </a:ext>
                  </a:extLst>
                </a:gridCol>
                <a:gridCol w="586009">
                  <a:extLst>
                    <a:ext uri="{9D8B030D-6E8A-4147-A177-3AD203B41FA5}">
                      <a16:colId xmlns:a16="http://schemas.microsoft.com/office/drawing/2014/main" val="1059397164"/>
                    </a:ext>
                  </a:extLst>
                </a:gridCol>
                <a:gridCol w="586009">
                  <a:extLst>
                    <a:ext uri="{9D8B030D-6E8A-4147-A177-3AD203B41FA5}">
                      <a16:colId xmlns:a16="http://schemas.microsoft.com/office/drawing/2014/main" val="1674352068"/>
                    </a:ext>
                  </a:extLst>
                </a:gridCol>
                <a:gridCol w="586009">
                  <a:extLst>
                    <a:ext uri="{9D8B030D-6E8A-4147-A177-3AD203B41FA5}">
                      <a16:colId xmlns:a16="http://schemas.microsoft.com/office/drawing/2014/main" val="1350459122"/>
                    </a:ext>
                  </a:extLst>
                </a:gridCol>
                <a:gridCol w="586009">
                  <a:extLst>
                    <a:ext uri="{9D8B030D-6E8A-4147-A177-3AD203B41FA5}">
                      <a16:colId xmlns:a16="http://schemas.microsoft.com/office/drawing/2014/main" val="2210227032"/>
                    </a:ext>
                  </a:extLst>
                </a:gridCol>
                <a:gridCol w="586009">
                  <a:extLst>
                    <a:ext uri="{9D8B030D-6E8A-4147-A177-3AD203B41FA5}">
                      <a16:colId xmlns:a16="http://schemas.microsoft.com/office/drawing/2014/main" val="3160677458"/>
                    </a:ext>
                  </a:extLst>
                </a:gridCol>
                <a:gridCol w="586009">
                  <a:extLst>
                    <a:ext uri="{9D8B030D-6E8A-4147-A177-3AD203B41FA5}">
                      <a16:colId xmlns:a16="http://schemas.microsoft.com/office/drawing/2014/main" val="3900464994"/>
                    </a:ext>
                  </a:extLst>
                </a:gridCol>
                <a:gridCol w="586009">
                  <a:extLst>
                    <a:ext uri="{9D8B030D-6E8A-4147-A177-3AD203B41FA5}">
                      <a16:colId xmlns:a16="http://schemas.microsoft.com/office/drawing/2014/main" val="3173643109"/>
                    </a:ext>
                  </a:extLst>
                </a:gridCol>
                <a:gridCol w="586009">
                  <a:extLst>
                    <a:ext uri="{9D8B030D-6E8A-4147-A177-3AD203B41FA5}">
                      <a16:colId xmlns:a16="http://schemas.microsoft.com/office/drawing/2014/main" val="2842333074"/>
                    </a:ext>
                  </a:extLst>
                </a:gridCol>
                <a:gridCol w="586009">
                  <a:extLst>
                    <a:ext uri="{9D8B030D-6E8A-4147-A177-3AD203B41FA5}">
                      <a16:colId xmlns:a16="http://schemas.microsoft.com/office/drawing/2014/main" val="2689543643"/>
                    </a:ext>
                  </a:extLst>
                </a:gridCol>
                <a:gridCol w="586009">
                  <a:extLst>
                    <a:ext uri="{9D8B030D-6E8A-4147-A177-3AD203B41FA5}">
                      <a16:colId xmlns:a16="http://schemas.microsoft.com/office/drawing/2014/main" val="522527333"/>
                    </a:ext>
                  </a:extLst>
                </a:gridCol>
                <a:gridCol w="586009">
                  <a:extLst>
                    <a:ext uri="{9D8B030D-6E8A-4147-A177-3AD203B41FA5}">
                      <a16:colId xmlns:a16="http://schemas.microsoft.com/office/drawing/2014/main" val="2245285074"/>
                    </a:ext>
                  </a:extLst>
                </a:gridCol>
              </a:tblGrid>
              <a:tr h="176025">
                <a:tc rowSpan="3">
                  <a:txBody>
                    <a:bodyPr/>
                    <a:lstStyle/>
                    <a:p>
                      <a:pPr algn="ctr" fontAlgn="ctr"/>
                      <a:r>
                        <a:rPr lang="es-MX" sz="1400" b="1" i="0" u="none" strike="noStrike" kern="1200" dirty="0">
                          <a:solidFill>
                            <a:schemeClr val="bg1"/>
                          </a:solidFill>
                          <a:effectLst/>
                          <a:latin typeface="Barlow Semi Condensed" panose="00000506000000000000" pitchFamily="2" charset="0"/>
                          <a:ea typeface="+mn-ea"/>
                          <a:cs typeface="+mn-cs"/>
                        </a:rPr>
                        <a:t>% RESPUESTA MÚLTIPLE</a:t>
                      </a:r>
                      <a:endParaRPr lang="es-CL" sz="1400" b="1" i="0" u="none" strike="noStrike" kern="1200" dirty="0">
                        <a:solidFill>
                          <a:schemeClr val="bg1"/>
                        </a:solidFill>
                        <a:effectLst/>
                        <a:latin typeface="Barlow Semi Condensed" panose="00000506000000000000" pitchFamily="2" charset="0"/>
                        <a:ea typeface="+mn-ea"/>
                        <a:cs typeface="+mn-cs"/>
                      </a:endParaRPr>
                    </a:p>
                  </a:txBody>
                  <a:tcPr marL="0" marR="8000" marT="800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rowSpan="2">
                  <a:txBody>
                    <a:bodyPr/>
                    <a:lstStyle/>
                    <a:p>
                      <a:pPr algn="ctr" fontAlgn="ctr"/>
                      <a:r>
                        <a:rPr lang="es-CL" sz="1200" b="0" u="none" strike="noStrike" dirty="0">
                          <a:solidFill>
                            <a:schemeClr val="bg1"/>
                          </a:solidFill>
                          <a:effectLst/>
                          <a:latin typeface="Barlow Semi Condensed" panose="00000506000000000000" pitchFamily="2" charset="0"/>
                        </a:rPr>
                        <a:t>Total</a:t>
                      </a:r>
                      <a:endParaRPr lang="es-CL" sz="1200" b="0" i="0" u="none" strike="noStrike" dirty="0">
                        <a:solidFill>
                          <a:schemeClr val="bg1"/>
                        </a:solidFill>
                        <a:effectLst/>
                        <a:latin typeface="Barlow Semi Condensed" panose="00000506000000000000" pitchFamily="2" charset="0"/>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gridSpan="2">
                  <a:txBody>
                    <a:bodyPr/>
                    <a:lstStyle/>
                    <a:p>
                      <a:pPr algn="ctr" fontAlgn="ctr"/>
                      <a:r>
                        <a:rPr lang="es-CL" sz="1050" b="0" i="0" u="none" strike="noStrike" dirty="0">
                          <a:solidFill>
                            <a:schemeClr val="bg1"/>
                          </a:solidFill>
                          <a:effectLst/>
                          <a:latin typeface="Barlow Semi Condensed" panose="00000506000000000000" pitchFamily="2" charset="0"/>
                        </a:rPr>
                        <a:t>Sexo</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hMerge="1">
                  <a:txBody>
                    <a:bodyPr/>
                    <a:lstStyle/>
                    <a:p>
                      <a:pPr algn="ctr" fontAlgn="ctr"/>
                      <a:endParaRPr lang="es-CL" sz="1200" b="0" i="0" u="none" strike="noStrike" dirty="0">
                        <a:solidFill>
                          <a:schemeClr val="bg1"/>
                        </a:solidFill>
                        <a:effectLst/>
                        <a:latin typeface="Barlow Semi Condensed" panose="00000506000000000000" pitchFamily="2" charset="0"/>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gridSpan="3">
                  <a:txBody>
                    <a:bodyPr/>
                    <a:lstStyle/>
                    <a:p>
                      <a:pPr algn="ctr" fontAlgn="ctr"/>
                      <a:r>
                        <a:rPr lang="es-CL" sz="1050" b="0" i="0" u="none" strike="noStrike" dirty="0">
                          <a:solidFill>
                            <a:schemeClr val="bg1"/>
                          </a:solidFill>
                          <a:effectLst/>
                          <a:latin typeface="Barlow Semi Condensed" panose="00000506000000000000" pitchFamily="2" charset="0"/>
                        </a:rPr>
                        <a:t>Edad</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hMerge="1">
                  <a:txBody>
                    <a:bodyPr/>
                    <a:lstStyle/>
                    <a:p>
                      <a:endParaRPr lang="es-CL"/>
                    </a:p>
                  </a:txBody>
                  <a:tcPr/>
                </a:tc>
                <a:tc hMerge="1">
                  <a:txBody>
                    <a:bodyPr/>
                    <a:lstStyle/>
                    <a:p>
                      <a:pPr algn="ctr" fontAlgn="ctr"/>
                      <a:endParaRPr lang="es-CL" sz="1200" b="0" i="0" u="none" strike="noStrike" dirty="0">
                        <a:solidFill>
                          <a:schemeClr val="bg1"/>
                        </a:solidFill>
                        <a:effectLst/>
                        <a:latin typeface="Barlow Semi Condensed" panose="00000506000000000000" pitchFamily="2" charset="0"/>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gridSpan="2">
                  <a:txBody>
                    <a:bodyPr/>
                    <a:lstStyle/>
                    <a:p>
                      <a:pPr algn="ctr" fontAlgn="ctr"/>
                      <a:r>
                        <a:rPr lang="es-CL" sz="1050" b="0" i="0" u="none" strike="noStrike" dirty="0">
                          <a:solidFill>
                            <a:schemeClr val="bg1"/>
                          </a:solidFill>
                          <a:effectLst/>
                          <a:latin typeface="Barlow Semi Condensed" panose="00000506000000000000" pitchFamily="2" charset="0"/>
                        </a:rPr>
                        <a:t>GSE</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hMerge="1">
                  <a:txBody>
                    <a:bodyPr/>
                    <a:lstStyle/>
                    <a:p>
                      <a:pPr algn="ctr" fontAlgn="ctr"/>
                      <a:endParaRPr lang="es-CL" sz="1400" b="1" i="0" u="none" strike="noStrike">
                        <a:solidFill>
                          <a:schemeClr val="bg1"/>
                        </a:solidFill>
                        <a:effectLst/>
                        <a:latin typeface="Arial" panose="020B0604020202020204" pitchFamily="34" charset="0"/>
                      </a:endParaRPr>
                    </a:p>
                  </a:txBody>
                  <a:tcPr marL="8000" marR="8000" marT="8000" marB="0" anchor="ctr"/>
                </a:tc>
                <a:tc gridSpan="2">
                  <a:txBody>
                    <a:bodyPr/>
                    <a:lstStyle/>
                    <a:p>
                      <a:pPr algn="ctr" fontAlgn="ctr"/>
                      <a:r>
                        <a:rPr lang="es-CL" sz="1050" b="0" i="0" u="none" strike="noStrike" dirty="0">
                          <a:solidFill>
                            <a:schemeClr val="bg1"/>
                          </a:solidFill>
                          <a:effectLst/>
                          <a:latin typeface="Barlow Semi Condensed" panose="00000506000000000000" pitchFamily="2" charset="0"/>
                        </a:rPr>
                        <a:t>Zona</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hMerge="1">
                  <a:txBody>
                    <a:bodyPr/>
                    <a:lstStyle/>
                    <a:p>
                      <a:pPr algn="ctr" fontAlgn="ctr"/>
                      <a:endParaRPr lang="es-CL" sz="1400" b="0" i="0" u="none" strike="noStrike">
                        <a:solidFill>
                          <a:srgbClr val="000000"/>
                        </a:solidFill>
                        <a:effectLst/>
                        <a:latin typeface="Arial" panose="020B0604020202020204" pitchFamily="34" charset="0"/>
                      </a:endParaRPr>
                    </a:p>
                  </a:txBody>
                  <a:tcPr marL="8000" marR="8000" marT="8000" marB="0" anchor="ctr">
                    <a:lnB w="12700" cap="flat" cmpd="sng" algn="ctr">
                      <a:solidFill>
                        <a:schemeClr val="bg1"/>
                      </a:solidFill>
                      <a:prstDash val="solid"/>
                      <a:round/>
                      <a:headEnd type="none" w="med" len="med"/>
                      <a:tailEnd type="none" w="med" len="med"/>
                    </a:lnB>
                    <a:solidFill>
                      <a:schemeClr val="tx2"/>
                    </a:solidFill>
                  </a:tcPr>
                </a:tc>
                <a:tc gridSpan="4">
                  <a:txBody>
                    <a:bodyPr/>
                    <a:lstStyle/>
                    <a:p>
                      <a:pPr algn="ctr" fontAlgn="ctr"/>
                      <a:r>
                        <a:rPr lang="es-CL" sz="1050" b="0" i="0" u="none" strike="noStrike" dirty="0">
                          <a:solidFill>
                            <a:schemeClr val="bg1"/>
                          </a:solidFill>
                          <a:effectLst/>
                          <a:latin typeface="Barlow Semi Condensed" panose="00000506000000000000" pitchFamily="2" charset="0"/>
                        </a:rPr>
                        <a:t>Posición Política</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hMerge="1">
                  <a:txBody>
                    <a:bodyPr/>
                    <a:lstStyle/>
                    <a:p>
                      <a:pPr algn="ctr" fontAlgn="ctr"/>
                      <a:endParaRPr lang="es-CL" sz="1200" b="0" i="0" u="none" strike="noStrike" dirty="0">
                        <a:solidFill>
                          <a:schemeClr val="bg1"/>
                        </a:solidFill>
                        <a:effectLst/>
                        <a:latin typeface="Barlow Semi Condensed" panose="00000506000000000000" pitchFamily="2" charset="0"/>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hMerge="1">
                  <a:txBody>
                    <a:bodyPr/>
                    <a:lstStyle/>
                    <a:p>
                      <a:pPr algn="ctr" fontAlgn="ctr"/>
                      <a:endParaRPr lang="es-CL" sz="1200" b="0" i="0" u="none" strike="noStrike" dirty="0">
                        <a:solidFill>
                          <a:schemeClr val="bg1"/>
                        </a:solidFill>
                        <a:effectLst/>
                        <a:latin typeface="Barlow Semi Condensed" panose="00000506000000000000" pitchFamily="2" charset="0"/>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hMerge="1">
                  <a:txBody>
                    <a:bodyPr/>
                    <a:lstStyle/>
                    <a:p>
                      <a:pPr algn="ctr" fontAlgn="ctr"/>
                      <a:endParaRPr lang="es-CL" sz="1200" b="0" i="0" u="none" strike="noStrike" dirty="0">
                        <a:solidFill>
                          <a:schemeClr val="bg1"/>
                        </a:solidFill>
                        <a:effectLst/>
                        <a:latin typeface="Barlow Semi Condensed" panose="00000506000000000000" pitchFamily="2" charset="0"/>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extLst>
                  <a:ext uri="{0D108BD9-81ED-4DB2-BD59-A6C34878D82A}">
                    <a16:rowId xmlns:a16="http://schemas.microsoft.com/office/drawing/2014/main" val="3092960941"/>
                  </a:ext>
                </a:extLst>
              </a:tr>
              <a:tr h="296918">
                <a:tc vMerge="1">
                  <a:txBody>
                    <a:bodyPr/>
                    <a:lstStyle/>
                    <a:p>
                      <a:pPr algn="l" fontAlgn="ctr"/>
                      <a:endParaRPr lang="es-CL" sz="1400" b="1" i="0" u="none" strike="noStrike">
                        <a:solidFill>
                          <a:schemeClr val="bg1"/>
                        </a:solidFill>
                        <a:effectLst/>
                        <a:latin typeface="Arial" panose="020B0604020202020204" pitchFamily="34" charset="0"/>
                      </a:endParaRPr>
                    </a:p>
                  </a:txBody>
                  <a:tcPr marL="8000" marR="8000" marT="8000" marB="0" anchor="ctr">
                    <a:solidFill>
                      <a:srgbClr val="002554"/>
                    </a:solidFill>
                  </a:tcPr>
                </a:tc>
                <a:tc vMerge="1">
                  <a:txBody>
                    <a:bodyPr/>
                    <a:lstStyle/>
                    <a:p>
                      <a:pPr algn="ctr" fontAlgn="ctr"/>
                      <a:endParaRPr lang="es-CL" sz="1400" b="1" i="0" u="none" strike="noStrike">
                        <a:solidFill>
                          <a:schemeClr val="bg1"/>
                        </a:solidFill>
                        <a:effectLst/>
                        <a:latin typeface="Arial" panose="020B0604020202020204" pitchFamily="34" charset="0"/>
                      </a:endParaRPr>
                    </a:p>
                  </a:txBody>
                  <a:tcPr marL="8000" marR="8000" marT="8000" marB="0" anchor="ctr">
                    <a:solidFill>
                      <a:srgbClr val="002554"/>
                    </a:solidFill>
                  </a:tcPr>
                </a:tc>
                <a:tc>
                  <a:txBody>
                    <a:bodyPr/>
                    <a:lstStyle/>
                    <a:p>
                      <a:pPr algn="ctr" fontAlgn="b"/>
                      <a:r>
                        <a:rPr lang="es-CL" sz="1050" b="0" i="0" u="none" strike="noStrike" dirty="0">
                          <a:solidFill>
                            <a:schemeClr val="bg1"/>
                          </a:solidFill>
                          <a:effectLst/>
                          <a:latin typeface="Barlow Semi Condensed" panose="00000506000000000000" pitchFamily="2" charset="0"/>
                        </a:rPr>
                        <a:t>Hombre</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b"/>
                      <a:r>
                        <a:rPr lang="es-CL" sz="1050" b="0" i="0" u="none" strike="noStrike" dirty="0">
                          <a:solidFill>
                            <a:schemeClr val="bg1"/>
                          </a:solidFill>
                          <a:effectLst/>
                          <a:latin typeface="Barlow Semi Condensed" panose="00000506000000000000" pitchFamily="2" charset="0"/>
                        </a:rPr>
                        <a:t>Mujer</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b"/>
                      <a:r>
                        <a:rPr lang="es-CL" sz="1050" b="0" i="0" u="none" strike="noStrike" dirty="0">
                          <a:solidFill>
                            <a:schemeClr val="bg1"/>
                          </a:solidFill>
                          <a:effectLst/>
                          <a:latin typeface="Barlow Semi Condensed" panose="00000506000000000000" pitchFamily="2" charset="0"/>
                        </a:rPr>
                        <a:t>18 a 29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b"/>
                      <a:r>
                        <a:rPr lang="es-CL" sz="1050" b="0" i="0" u="none" strike="noStrike" dirty="0">
                          <a:solidFill>
                            <a:schemeClr val="bg1"/>
                          </a:solidFill>
                          <a:effectLst/>
                          <a:latin typeface="Barlow Semi Condensed" panose="00000506000000000000" pitchFamily="2" charset="0"/>
                        </a:rPr>
                        <a:t>30 a 50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b"/>
                      <a:r>
                        <a:rPr lang="es-CL" sz="1050" b="0" i="0" u="none" strike="noStrike" dirty="0">
                          <a:solidFill>
                            <a:schemeClr val="bg1"/>
                          </a:solidFill>
                          <a:effectLst/>
                          <a:latin typeface="Barlow Semi Condensed" panose="00000506000000000000" pitchFamily="2" charset="0"/>
                        </a:rPr>
                        <a:t>51 y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b"/>
                      <a:r>
                        <a:rPr lang="es-CL" sz="1050" b="0" i="0" u="none" strike="noStrike" dirty="0">
                          <a:solidFill>
                            <a:schemeClr val="bg1"/>
                          </a:solidFill>
                          <a:effectLst/>
                          <a:latin typeface="Barlow Semi Condensed" panose="00000506000000000000" pitchFamily="2" charset="0"/>
                        </a:rPr>
                        <a:t>C1a - C1b - C2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b"/>
                      <a:r>
                        <a:rPr lang="es-CL" sz="1050" b="0" i="0" u="none" strike="noStrike" dirty="0">
                          <a:solidFill>
                            <a:schemeClr val="bg1"/>
                          </a:solidFill>
                          <a:effectLst/>
                          <a:latin typeface="Barlow Semi Condensed" panose="00000506000000000000" pitchFamily="2" charset="0"/>
                        </a:rPr>
                        <a:t>C3 – D</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r>
                        <a:rPr lang="es-CL" sz="1050" b="0" u="none" strike="noStrike" dirty="0">
                          <a:solidFill>
                            <a:schemeClr val="bg1"/>
                          </a:solidFill>
                          <a:effectLst/>
                          <a:latin typeface="Barlow Semi Condensed" panose="00000506000000000000" pitchFamily="2" charset="0"/>
                        </a:rPr>
                        <a:t>RM</a:t>
                      </a:r>
                      <a:endParaRPr lang="es-CL" sz="1050" b="0" i="0" u="none" strike="noStrike" dirty="0">
                        <a:solidFill>
                          <a:schemeClr val="bg1"/>
                        </a:solidFill>
                        <a:effectLst/>
                        <a:latin typeface="Barlow Semi Condensed" panose="00000506000000000000" pitchFamily="2" charset="0"/>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r>
                        <a:rPr lang="es-CL" sz="1050" b="0" u="none" strike="noStrike" dirty="0">
                          <a:solidFill>
                            <a:schemeClr val="bg1"/>
                          </a:solidFill>
                          <a:effectLst/>
                          <a:latin typeface="Barlow Semi Condensed" panose="00000506000000000000" pitchFamily="2" charset="0"/>
                        </a:rPr>
                        <a:t>Regiones</a:t>
                      </a:r>
                      <a:endParaRPr lang="es-CL" sz="1050" b="0" i="0" u="none" strike="noStrike" dirty="0">
                        <a:solidFill>
                          <a:schemeClr val="bg1"/>
                        </a:solidFill>
                        <a:effectLst/>
                        <a:latin typeface="Barlow Semi Condensed" panose="00000506000000000000" pitchFamily="2" charset="0"/>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r>
                        <a:rPr lang="es-CL" sz="1050" b="0" i="0" u="none" strike="noStrike" dirty="0">
                          <a:solidFill>
                            <a:schemeClr val="bg1"/>
                          </a:solidFill>
                          <a:effectLst/>
                          <a:latin typeface="Barlow Semi Condensed" panose="00000506000000000000" pitchFamily="2" charset="0"/>
                        </a:rPr>
                        <a:t>Derecha</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r>
                        <a:rPr lang="es-CL" sz="1050" b="0" i="0" u="none" strike="noStrike" dirty="0">
                          <a:solidFill>
                            <a:schemeClr val="bg1"/>
                          </a:solidFill>
                          <a:effectLst/>
                          <a:latin typeface="Barlow Semi Condensed" panose="00000506000000000000" pitchFamily="2" charset="0"/>
                        </a:rPr>
                        <a:t>Centro</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r>
                        <a:rPr lang="es-CL" sz="1050" b="0" i="0" u="none" strike="noStrike" dirty="0">
                          <a:solidFill>
                            <a:schemeClr val="bg1"/>
                          </a:solidFill>
                          <a:effectLst/>
                          <a:latin typeface="Barlow Semi Condensed" panose="00000506000000000000" pitchFamily="2" charset="0"/>
                        </a:rPr>
                        <a:t>Izquierda</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r>
                        <a:rPr lang="es-CL" sz="1050" b="0" i="0" u="none" strike="noStrike" dirty="0">
                          <a:solidFill>
                            <a:schemeClr val="bg1"/>
                          </a:solidFill>
                          <a:effectLst/>
                          <a:latin typeface="Barlow Semi Condensed" panose="00000506000000000000" pitchFamily="2" charset="0"/>
                        </a:rPr>
                        <a:t>Ninguna</a:t>
                      </a:r>
                    </a:p>
                  </a:txBody>
                  <a:tcPr marL="8000" marR="8000" marT="800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extLst>
                  <a:ext uri="{0D108BD9-81ED-4DB2-BD59-A6C34878D82A}">
                    <a16:rowId xmlns:a16="http://schemas.microsoft.com/office/drawing/2014/main" val="1797743317"/>
                  </a:ext>
                </a:extLst>
              </a:tr>
              <a:tr h="143024">
                <a:tc vMerge="1">
                  <a:txBody>
                    <a:bodyPr/>
                    <a:lstStyle/>
                    <a:p>
                      <a:pPr algn="ctr" fontAlgn="ctr"/>
                      <a:endParaRPr lang="es-CL" sz="1200" b="1" i="0" u="none" strike="noStrike">
                        <a:solidFill>
                          <a:schemeClr val="bg1"/>
                        </a:solidFill>
                        <a:effectLst/>
                        <a:latin typeface="+mn-lt"/>
                      </a:endParaRPr>
                    </a:p>
                  </a:txBody>
                  <a:tcPr marL="8000" marR="8000" marT="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algn="ctr" fontAlgn="ctr">
                        <a:buNone/>
                      </a:pPr>
                      <a:r>
                        <a:rPr lang="es-CL" sz="1000" b="0" i="0" u="none" strike="noStrike" dirty="0">
                          <a:solidFill>
                            <a:schemeClr val="bg1"/>
                          </a:solidFill>
                          <a:effectLst/>
                          <a:latin typeface="Barlow Semi Condensed" panose="00000506000000000000" pitchFamily="2" charset="0"/>
                        </a:rPr>
                        <a:t>1.000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solidFill>
                      <a:srgbClr val="31849B"/>
                    </a:solidFill>
                  </a:tcPr>
                </a:tc>
                <a:tc>
                  <a:txBody>
                    <a:bodyPr/>
                    <a:lstStyle/>
                    <a:p>
                      <a:pPr algn="ctr" fontAlgn="ctr">
                        <a:buNone/>
                      </a:pPr>
                      <a:r>
                        <a:rPr lang="es-CL" sz="900" b="0" i="0" u="none" strike="noStrike" dirty="0">
                          <a:solidFill>
                            <a:schemeClr val="bg1"/>
                          </a:solidFill>
                          <a:effectLst/>
                          <a:latin typeface="Barlow Semi Condensed" panose="00000506000000000000" pitchFamily="2" charset="0"/>
                        </a:rPr>
                        <a:t>493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501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289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371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341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659</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DAFAD"/>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342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DAFAD"/>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507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DAFAD"/>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494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DAFAD"/>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304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DAFAD"/>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127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DAFAD"/>
                      </a:solidFill>
                      <a:prstDash val="solid"/>
                      <a:round/>
                      <a:headEnd type="none" w="med" len="med"/>
                      <a:tailEnd type="none" w="med" len="med"/>
                    </a:lnB>
                    <a:solidFill>
                      <a:srgbClr val="31849B"/>
                    </a:solidFill>
                  </a:tcPr>
                </a:tc>
                <a:tc>
                  <a:txBody>
                    <a:bodyPr/>
                    <a:lstStyle/>
                    <a:p>
                      <a:pPr algn="ctr" fontAlgn="ctr">
                        <a:buNone/>
                      </a:pPr>
                      <a:r>
                        <a:rPr lang="es-CL" sz="900" b="0" i="0" u="none" strike="noStrike">
                          <a:solidFill>
                            <a:schemeClr val="bg1"/>
                          </a:solidFill>
                          <a:effectLst/>
                          <a:latin typeface="Barlow Semi Condensed" panose="00000506000000000000" pitchFamily="2" charset="0"/>
                        </a:rPr>
                        <a:t>261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DAFAD"/>
                      </a:solidFill>
                      <a:prstDash val="solid"/>
                      <a:round/>
                      <a:headEnd type="none" w="med" len="med"/>
                      <a:tailEnd type="none" w="med" len="med"/>
                    </a:lnB>
                    <a:solidFill>
                      <a:srgbClr val="31849B"/>
                    </a:solidFill>
                  </a:tcPr>
                </a:tc>
                <a:tc>
                  <a:txBody>
                    <a:bodyPr/>
                    <a:lstStyle/>
                    <a:p>
                      <a:pPr algn="ctr" fontAlgn="ctr">
                        <a:buNone/>
                      </a:pPr>
                      <a:r>
                        <a:rPr lang="es-CL" sz="900" b="0" i="0" u="none" strike="noStrike" dirty="0">
                          <a:solidFill>
                            <a:schemeClr val="bg1"/>
                          </a:solidFill>
                          <a:effectLst/>
                          <a:latin typeface="Barlow Semi Condensed" panose="00000506000000000000" pitchFamily="2" charset="0"/>
                        </a:rPr>
                        <a:t>266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1DAFAD"/>
                      </a:solidFill>
                      <a:prstDash val="solid"/>
                      <a:round/>
                      <a:headEnd type="none" w="med" len="med"/>
                      <a:tailEnd type="none" w="med" len="med"/>
                    </a:lnB>
                    <a:solidFill>
                      <a:srgbClr val="31849B"/>
                    </a:solidFill>
                  </a:tcPr>
                </a:tc>
                <a:extLst>
                  <a:ext uri="{0D108BD9-81ED-4DB2-BD59-A6C34878D82A}">
                    <a16:rowId xmlns:a16="http://schemas.microsoft.com/office/drawing/2014/main" val="1936757471"/>
                  </a:ext>
                </a:extLst>
              </a:tr>
              <a:tr h="465309">
                <a:tc>
                  <a:txBody>
                    <a:bodyPr/>
                    <a:lstStyle/>
                    <a:p>
                      <a:pPr marL="88900" indent="0" algn="l" fontAlgn="ctr">
                        <a:buNone/>
                      </a:pPr>
                      <a:r>
                        <a:rPr lang="es-CL" sz="1200" b="0" i="0" u="none" strike="noStrike" dirty="0">
                          <a:solidFill>
                            <a:schemeClr val="bg1"/>
                          </a:solidFill>
                          <a:effectLst/>
                          <a:latin typeface="Barlow Semi Condensed" panose="00000506000000000000" pitchFamily="2" charset="0"/>
                        </a:rPr>
                        <a:t>Transparencia de los criterios utilizados para seleccionar funcionarios</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61%</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59%</a:t>
                      </a:r>
                    </a:p>
                  </a:txBody>
                  <a:tcPr marL="6350" marR="6350" marT="6350" marB="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63%</a:t>
                      </a:r>
                    </a:p>
                  </a:txBody>
                  <a:tcPr marL="6350" marR="6350" marT="6350" marB="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61%</a:t>
                      </a:r>
                    </a:p>
                  </a:txBody>
                  <a:tcPr marL="6350" marR="6350" marT="6350" marB="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63%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59%</a:t>
                      </a:r>
                    </a:p>
                  </a:txBody>
                  <a:tcPr marL="6350" marR="6350" marT="6350" marB="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31849B"/>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60%</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61%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60%</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62%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62%</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63%</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62%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rgbClr val="1DAFAD"/>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911948262"/>
                  </a:ext>
                </a:extLst>
              </a:tr>
              <a:tr h="465309">
                <a:tc>
                  <a:txBody>
                    <a:bodyPr/>
                    <a:lstStyle/>
                    <a:p>
                      <a:pPr marL="88900" indent="0" algn="l" fontAlgn="ctr">
                        <a:buNone/>
                      </a:pPr>
                      <a:r>
                        <a:rPr lang="es-CL" sz="1200" b="0" i="0" u="none" strike="noStrike" dirty="0">
                          <a:solidFill>
                            <a:schemeClr val="bg1"/>
                          </a:solidFill>
                          <a:effectLst/>
                          <a:latin typeface="Barlow Semi Condensed" panose="00000506000000000000" pitchFamily="2" charset="0"/>
                        </a:rPr>
                        <a:t>Selección de funcionarios según sus capacidades y experiencia</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56%</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57%</a:t>
                      </a:r>
                    </a:p>
                  </a:txBody>
                  <a:tcPr marL="6350" marR="6350" marT="6350" marB="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54%</a:t>
                      </a:r>
                    </a:p>
                  </a:txBody>
                  <a:tcPr marL="6350" marR="6350" marT="6350" marB="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51%</a:t>
                      </a:r>
                    </a:p>
                  </a:txBody>
                  <a:tcPr marL="6350" marR="6350" marT="6350" marB="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59%</a:t>
                      </a:r>
                    </a:p>
                  </a:txBody>
                  <a:tcPr marL="6350" marR="6350" marT="6350" marB="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63%</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10000"/>
                        <a:lumOff val="90000"/>
                      </a:schemeClr>
                    </a:solid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57%</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64%</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10000"/>
                        <a:lumOff val="90000"/>
                      </a:schemeClr>
                    </a:solid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10000"/>
                        <a:lumOff val="90000"/>
                      </a:schemeClr>
                    </a:solid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48%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011886198"/>
                  </a:ext>
                </a:extLst>
              </a:tr>
              <a:tr h="465309">
                <a:tc>
                  <a:txBody>
                    <a:bodyPr/>
                    <a:lstStyle/>
                    <a:p>
                      <a:pPr marL="88900" indent="0" algn="l" fontAlgn="ctr">
                        <a:buNone/>
                      </a:pPr>
                      <a:r>
                        <a:rPr lang="es-CL" sz="1200" b="0" i="0" u="none" strike="noStrike" dirty="0">
                          <a:solidFill>
                            <a:schemeClr val="bg1"/>
                          </a:solidFill>
                          <a:effectLst/>
                          <a:latin typeface="Barlow Semi Condensed" panose="00000506000000000000" pitchFamily="2" charset="0"/>
                        </a:rPr>
                        <a:t>Mecanismos de control para prevenir la corrupción</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55%</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57%</a:t>
                      </a:r>
                    </a:p>
                  </a:txBody>
                  <a:tcPr marL="6350" marR="6350" marT="6350" marB="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54%</a:t>
                      </a:r>
                    </a:p>
                  </a:txBody>
                  <a:tcPr marL="6350" marR="6350" marT="6350" marB="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50%</a:t>
                      </a:r>
                    </a:p>
                  </a:txBody>
                  <a:tcPr marL="6350" marR="6350" marT="6350" marB="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50%</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64%</a:t>
                      </a:r>
                    </a:p>
                  </a:txBody>
                  <a:tcPr marL="6350" marR="6350" marT="6350" marB="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10000"/>
                        <a:lumOff val="90000"/>
                      </a:schemeClr>
                    </a:solid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54%</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59%</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10000"/>
                        <a:lumOff val="90000"/>
                      </a:schemeClr>
                    </a:solid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49%</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10000"/>
                        <a:lumOff val="90000"/>
                      </a:schemeClr>
                    </a:solid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60%</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10000"/>
                        <a:lumOff val="90000"/>
                      </a:schemeClr>
                    </a:solidFill>
                  </a:tcPr>
                </a:tc>
                <a:extLst>
                  <a:ext uri="{0D108BD9-81ED-4DB2-BD59-A6C34878D82A}">
                    <a16:rowId xmlns:a16="http://schemas.microsoft.com/office/drawing/2014/main" val="2075099836"/>
                  </a:ext>
                </a:extLst>
              </a:tr>
              <a:tr h="465309">
                <a:tc>
                  <a:txBody>
                    <a:bodyPr/>
                    <a:lstStyle/>
                    <a:p>
                      <a:pPr marL="88900" indent="0" algn="l" fontAlgn="ctr">
                        <a:buNone/>
                      </a:pPr>
                      <a:r>
                        <a:rPr lang="es-CL" sz="1200" b="0" i="0" u="none" strike="noStrike" dirty="0">
                          <a:solidFill>
                            <a:schemeClr val="bg1"/>
                          </a:solidFill>
                          <a:effectLst/>
                          <a:latin typeface="Barlow Semi Condensed" panose="00000506000000000000" pitchFamily="2" charset="0"/>
                        </a:rPr>
                        <a:t>Procedimientos claros para investigar y sancionar faltas de probidad</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849B"/>
                    </a:solid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53%</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54%</a:t>
                      </a:r>
                    </a:p>
                  </a:txBody>
                  <a:tcPr marL="6350" marR="6350" marT="6350" marB="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53%</a:t>
                      </a:r>
                    </a:p>
                  </a:txBody>
                  <a:tcPr marL="6350" marR="6350" marT="6350" marB="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58%</a:t>
                      </a:r>
                    </a:p>
                  </a:txBody>
                  <a:tcPr marL="6350" marR="6350" marT="6350" marB="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49%</a:t>
                      </a:r>
                    </a:p>
                  </a:txBody>
                  <a:tcPr marL="6350" marR="6350" marT="6350" marB="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56%</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55%</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51%</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62%</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56%</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51%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064258441"/>
                  </a:ext>
                </a:extLst>
              </a:tr>
              <a:tr h="465309">
                <a:tc>
                  <a:txBody>
                    <a:bodyPr/>
                    <a:lstStyle/>
                    <a:p>
                      <a:pPr marL="88900" indent="0" algn="l" fontAlgn="ctr">
                        <a:buNone/>
                      </a:pPr>
                      <a:r>
                        <a:rPr lang="es-CL" sz="1200" b="0" i="0" u="none" strike="noStrike" dirty="0">
                          <a:solidFill>
                            <a:schemeClr val="bg1"/>
                          </a:solidFill>
                          <a:effectLst/>
                          <a:latin typeface="Barlow Semi Condensed" panose="00000506000000000000" pitchFamily="2" charset="0"/>
                        </a:rPr>
                        <a:t>Protección de los funcionarios que denuncian irregularidades</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solidFill>
                      <a:srgbClr val="31849B"/>
                    </a:solid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48%</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43%</a:t>
                      </a:r>
                    </a:p>
                  </a:txBody>
                  <a:tcPr marL="6350" marR="6350" marT="6350" marB="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31849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51%</a:t>
                      </a:r>
                    </a:p>
                  </a:txBody>
                  <a:tcPr marL="6350" marR="6350" marT="6350" marB="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solidFill>
                      <a:schemeClr val="accent1">
                        <a:lumMod val="10000"/>
                        <a:lumOff val="90000"/>
                      </a:schemeClr>
                    </a:solid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42%</a:t>
                      </a:r>
                    </a:p>
                  </a:txBody>
                  <a:tcPr marL="6350" marR="6350" marT="6350" marB="0" anchor="ctr">
                    <a:lnL w="12700" cap="flat" cmpd="sng" algn="ctr">
                      <a:solidFill>
                        <a:srgbClr val="31849B"/>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31849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47%</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31849B"/>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53%</a:t>
                      </a:r>
                    </a:p>
                  </a:txBody>
                  <a:tcPr marL="6350" marR="6350" marT="6350" marB="0" anchor="ctr">
                    <a:lnL w="12700" cap="flat" cmpd="sng" algn="ctr">
                      <a:no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47%</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48%</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48%</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47%</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a:solidFill>
                            <a:srgbClr val="000000"/>
                          </a:solidFill>
                          <a:effectLst/>
                          <a:latin typeface="Barlow Semi Condensed" panose="00000506000000000000" pitchFamily="2" charset="0"/>
                        </a:rPr>
                        <a:t>43%</a:t>
                      </a:r>
                    </a:p>
                  </a:txBody>
                  <a:tcPr marL="6350" marR="6350" marT="6350" marB="0" anchor="ctr">
                    <a:lnL w="12700" cap="flat" cmpd="sng" algn="ctr">
                      <a:solidFill>
                        <a:srgbClr val="31849B"/>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51%</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54%</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tc>
                  <a:txBody>
                    <a:bodyPr/>
                    <a:lstStyle/>
                    <a:p>
                      <a:pPr algn="ctr" fontAlgn="ctr">
                        <a:buNone/>
                      </a:pPr>
                      <a:r>
                        <a:rPr lang="es-CL" sz="1400" b="0" i="0" u="none" strike="noStrike" dirty="0">
                          <a:solidFill>
                            <a:srgbClr val="000000"/>
                          </a:solidFill>
                          <a:effectLst/>
                          <a:latin typeface="Barlow Semi Condensed" panose="00000506000000000000" pitchFamily="2" charset="0"/>
                        </a:rPr>
                        <a:t>45%</a:t>
                      </a:r>
                    </a:p>
                  </a:txBody>
                  <a:tcPr marL="6350" marR="6350" marT="6350" marB="0" anchor="ctr">
                    <a:lnL w="12700" cap="flat" cmpd="sng" algn="ctr">
                      <a:solidFill>
                        <a:schemeClr val="bg1"/>
                      </a:solidFill>
                      <a:prstDash val="solid"/>
                      <a:round/>
                      <a:headEnd type="none" w="med" len="med"/>
                      <a:tailEnd type="none" w="med" len="med"/>
                    </a:lnL>
                    <a:lnR w="12700" cap="flat" cmpd="sng" algn="ctr">
                      <a:solidFill>
                        <a:srgbClr val="31849B"/>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rgbClr val="31849B"/>
                      </a:solidFill>
                      <a:prstDash val="solid"/>
                      <a:round/>
                      <a:headEnd type="none" w="med" len="med"/>
                      <a:tailEnd type="none" w="med" len="med"/>
                    </a:lnB>
                    <a:noFill/>
                  </a:tcPr>
                </a:tc>
                <a:extLst>
                  <a:ext uri="{0D108BD9-81ED-4DB2-BD59-A6C34878D82A}">
                    <a16:rowId xmlns:a16="http://schemas.microsoft.com/office/drawing/2014/main" val="3504126812"/>
                  </a:ext>
                </a:extLst>
              </a:tr>
            </a:tbl>
          </a:graphicData>
        </a:graphic>
      </p:graphicFrame>
      <p:grpSp>
        <p:nvGrpSpPr>
          <p:cNvPr id="3" name="Grupo 2">
            <a:extLst>
              <a:ext uri="{FF2B5EF4-FFF2-40B4-BE49-F238E27FC236}">
                <a16:creationId xmlns:a16="http://schemas.microsoft.com/office/drawing/2014/main" id="{FDCBE918-9BA0-F721-8F7F-E65818B69A2A}"/>
              </a:ext>
            </a:extLst>
          </p:cNvPr>
          <p:cNvGrpSpPr/>
          <p:nvPr/>
        </p:nvGrpSpPr>
        <p:grpSpPr>
          <a:xfrm>
            <a:off x="361836" y="5948612"/>
            <a:ext cx="4870384" cy="246221"/>
            <a:chOff x="858031" y="5708257"/>
            <a:chExt cx="3883546" cy="246221"/>
          </a:xfrm>
        </p:grpSpPr>
        <p:sp>
          <p:nvSpPr>
            <p:cNvPr id="4" name="Rectángulo 3">
              <a:extLst>
                <a:ext uri="{FF2B5EF4-FFF2-40B4-BE49-F238E27FC236}">
                  <a16:creationId xmlns:a16="http://schemas.microsoft.com/office/drawing/2014/main" id="{63D37BE0-3FAF-5457-BE7F-843E6470F303}"/>
                </a:ext>
              </a:extLst>
            </p:cNvPr>
            <p:cNvSpPr/>
            <p:nvPr/>
          </p:nvSpPr>
          <p:spPr>
            <a:xfrm>
              <a:off x="858031" y="5752429"/>
              <a:ext cx="169279" cy="16123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solidFill>
                  <a:schemeClr val="tx1"/>
                </a:solidFill>
                <a:latin typeface="Barlow Semi Condensed" panose="00000506000000000000" pitchFamily="2" charset="0"/>
              </a:endParaRPr>
            </a:p>
          </p:txBody>
        </p:sp>
        <p:sp>
          <p:nvSpPr>
            <p:cNvPr id="5" name="CuadroTexto 4">
              <a:extLst>
                <a:ext uri="{FF2B5EF4-FFF2-40B4-BE49-F238E27FC236}">
                  <a16:creationId xmlns:a16="http://schemas.microsoft.com/office/drawing/2014/main" id="{3F403DFD-307D-0538-64D6-7B6CA42E82E7}"/>
                </a:ext>
              </a:extLst>
            </p:cNvPr>
            <p:cNvSpPr txBox="1"/>
            <p:nvPr/>
          </p:nvSpPr>
          <p:spPr>
            <a:xfrm>
              <a:off x="1181281" y="5708257"/>
              <a:ext cx="3560296" cy="246221"/>
            </a:xfrm>
            <a:prstGeom prst="rect">
              <a:avLst/>
            </a:prstGeom>
            <a:noFill/>
          </p:spPr>
          <p:txBody>
            <a:bodyPr wrap="square" rtlCol="0">
              <a:spAutoFit/>
            </a:bodyPr>
            <a:lstStyle/>
            <a:p>
              <a:r>
                <a:rPr lang="es-CL" sz="1000" dirty="0">
                  <a:latin typeface="Barlow Semi Condensed" panose="00000506000000000000" pitchFamily="2" charset="0"/>
                </a:rPr>
                <a:t>Valor significativamente mayor o menor entre segmentos, a nivel de confianza del 95%</a:t>
              </a:r>
            </a:p>
          </p:txBody>
        </p:sp>
        <p:sp>
          <p:nvSpPr>
            <p:cNvPr id="7" name="Rectángulo 6">
              <a:extLst>
                <a:ext uri="{FF2B5EF4-FFF2-40B4-BE49-F238E27FC236}">
                  <a16:creationId xmlns:a16="http://schemas.microsoft.com/office/drawing/2014/main" id="{43D95B82-087D-F44D-47ED-0D197DBA368E}"/>
                </a:ext>
              </a:extLst>
            </p:cNvPr>
            <p:cNvSpPr/>
            <p:nvPr/>
          </p:nvSpPr>
          <p:spPr>
            <a:xfrm>
              <a:off x="1043030" y="5752429"/>
              <a:ext cx="169279" cy="161232"/>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solidFill>
                  <a:schemeClr val="tx1"/>
                </a:solidFill>
                <a:latin typeface="Barlow Semi Condensed" panose="00000506000000000000" pitchFamily="2" charset="0"/>
              </a:endParaRPr>
            </a:p>
          </p:txBody>
        </p:sp>
      </p:grpSp>
    </p:spTree>
    <p:extLst>
      <p:ext uri="{BB962C8B-B14F-4D97-AF65-F5344CB8AC3E}">
        <p14:creationId xmlns:p14="http://schemas.microsoft.com/office/powerpoint/2010/main" val="25072244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BA85D-84F3-2C59-A92A-5A7FD05F855A}"/>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3B153872-A05E-7DD1-7F07-A5B89937BE94}"/>
              </a:ext>
            </a:extLst>
          </p:cNvPr>
          <p:cNvSpPr txBox="1">
            <a:spLocks noGrp="1"/>
          </p:cNvSpPr>
          <p:nvPr>
            <p:ph type="title"/>
          </p:nvPr>
        </p:nvSpPr>
        <p:spPr>
          <a:xfrm>
            <a:off x="431996" y="1414169"/>
            <a:ext cx="4902003" cy="2751522"/>
          </a:xfrm>
        </p:spPr>
        <p:txBody>
          <a:bodyPr/>
          <a:lstStyle/>
          <a:p>
            <a:pPr lvl="0"/>
            <a:r>
              <a:rPr lang="es-ES" b="1" dirty="0">
                <a:latin typeface="Barlow Semi Condensed" panose="00000506000000000000" pitchFamily="2" charset="0"/>
              </a:rPr>
              <a:t>Ley de protección de datos personales</a:t>
            </a:r>
            <a:endParaRPr lang="es-CL" b="1" dirty="0">
              <a:latin typeface="Barlow Semi Condensed" panose="00000506000000000000" pitchFamily="2" charset="0"/>
            </a:endParaRPr>
          </a:p>
        </p:txBody>
      </p:sp>
      <p:sp>
        <p:nvSpPr>
          <p:cNvPr id="3" name="Text Placeholder 2">
            <a:extLst>
              <a:ext uri="{FF2B5EF4-FFF2-40B4-BE49-F238E27FC236}">
                <a16:creationId xmlns:a16="http://schemas.microsoft.com/office/drawing/2014/main" id="{B9028880-F4F8-44BC-D931-634B181AB991}"/>
              </a:ext>
            </a:extLst>
          </p:cNvPr>
          <p:cNvSpPr txBox="1">
            <a:spLocks noGrp="1"/>
          </p:cNvSpPr>
          <p:nvPr>
            <p:ph type="body" idx="4294967295"/>
          </p:nvPr>
        </p:nvSpPr>
        <p:spPr>
          <a:xfrm>
            <a:off x="9148764" y="1032467"/>
            <a:ext cx="2600325" cy="1820863"/>
          </a:xfrm>
        </p:spPr>
        <p:txBody>
          <a:bodyPr anchorCtr="1"/>
          <a:lstStyle/>
          <a:p>
            <a:pPr lvl="0" algn="ctr">
              <a:lnSpc>
                <a:spcPct val="100000"/>
              </a:lnSpc>
              <a:spcBef>
                <a:spcPts val="0"/>
              </a:spcBef>
              <a:spcAft>
                <a:spcPts val="0"/>
              </a:spcAft>
            </a:pPr>
            <a:r>
              <a:rPr lang="en-GB" sz="11700" b="1" dirty="0">
                <a:solidFill>
                  <a:srgbClr val="FFFFFF"/>
                </a:solidFill>
              </a:rPr>
              <a:t>04</a:t>
            </a:r>
          </a:p>
          <a:p>
            <a:pPr lvl="0" algn="ctr">
              <a:lnSpc>
                <a:spcPct val="100000"/>
              </a:lnSpc>
              <a:spcBef>
                <a:spcPts val="0"/>
              </a:spcBef>
              <a:spcAft>
                <a:spcPts val="0"/>
              </a:spcAft>
            </a:pPr>
            <a:endParaRPr lang="en-GB" sz="11700" b="1" dirty="0">
              <a:solidFill>
                <a:srgbClr val="FFFFFF"/>
              </a:solidFill>
            </a:endParaRPr>
          </a:p>
        </p:txBody>
      </p:sp>
      <p:sp>
        <p:nvSpPr>
          <p:cNvPr id="5" name="Freeform: Shape 13">
            <a:extLst>
              <a:ext uri="{FF2B5EF4-FFF2-40B4-BE49-F238E27FC236}">
                <a16:creationId xmlns:a16="http://schemas.microsoft.com/office/drawing/2014/main" id="{543B2506-4D49-A14C-027E-A698BA1BCF10}"/>
              </a:ext>
            </a:extLst>
          </p:cNvPr>
          <p:cNvSpPr/>
          <p:nvPr/>
        </p:nvSpPr>
        <p:spPr>
          <a:xfrm rot="8099985">
            <a:off x="8422383" y="5570680"/>
            <a:ext cx="3313712" cy="849495"/>
          </a:xfrm>
          <a:custGeom>
            <a:avLst/>
            <a:gdLst>
              <a:gd name="f0" fmla="val 10800000"/>
              <a:gd name="f1" fmla="val 5400000"/>
              <a:gd name="f2" fmla="val 180"/>
              <a:gd name="f3" fmla="val w"/>
              <a:gd name="f4" fmla="val h"/>
              <a:gd name="f5" fmla="val 0"/>
              <a:gd name="f6" fmla="val 3313714"/>
              <a:gd name="f7" fmla="val 849494"/>
              <a:gd name="f8" fmla="val 2464220"/>
              <a:gd name="f9" fmla="+- 0 0 -90"/>
              <a:gd name="f10" fmla="*/ f3 1 3313714"/>
              <a:gd name="f11" fmla="*/ f4 1 849494"/>
              <a:gd name="f12" fmla="val f5"/>
              <a:gd name="f13" fmla="val f6"/>
              <a:gd name="f14" fmla="val f7"/>
              <a:gd name="f15" fmla="*/ f9 f0 1"/>
              <a:gd name="f16" fmla="+- f14 0 f12"/>
              <a:gd name="f17" fmla="+- f13 0 f12"/>
              <a:gd name="f18" fmla="*/ f15 1 f2"/>
              <a:gd name="f19" fmla="*/ f17 1 3313714"/>
              <a:gd name="f20" fmla="*/ f16 1 849494"/>
              <a:gd name="f21" fmla="*/ 2464220 f17 1"/>
              <a:gd name="f22" fmla="*/ 0 f16 1"/>
              <a:gd name="f23" fmla="*/ 3313714 f17 1"/>
              <a:gd name="f24" fmla="*/ 849494 f16 1"/>
              <a:gd name="f25" fmla="*/ 849494 f17 1"/>
              <a:gd name="f26" fmla="*/ 0 f17 1"/>
              <a:gd name="f27" fmla="+- f18 0 f1"/>
              <a:gd name="f28" fmla="*/ f21 1 3313714"/>
              <a:gd name="f29" fmla="*/ f22 1 849494"/>
              <a:gd name="f30" fmla="*/ f23 1 3313714"/>
              <a:gd name="f31" fmla="*/ f24 1 849494"/>
              <a:gd name="f32" fmla="*/ f25 1 3313714"/>
              <a:gd name="f33" fmla="*/ f26 1 3313714"/>
              <a:gd name="f34" fmla="*/ f12 1 f19"/>
              <a:gd name="f35" fmla="*/ f13 1 f19"/>
              <a:gd name="f36" fmla="*/ f12 1 f20"/>
              <a:gd name="f37" fmla="*/ f14 1 f20"/>
              <a:gd name="f38" fmla="*/ f28 1 f19"/>
              <a:gd name="f39" fmla="*/ f29 1 f20"/>
              <a:gd name="f40" fmla="*/ f30 1 f19"/>
              <a:gd name="f41" fmla="*/ f31 1 f20"/>
              <a:gd name="f42" fmla="*/ f32 1 f19"/>
              <a:gd name="f43" fmla="*/ f33 1 f19"/>
              <a:gd name="f44" fmla="*/ f34 f10 1"/>
              <a:gd name="f45" fmla="*/ f35 f10 1"/>
              <a:gd name="f46" fmla="*/ f37 f11 1"/>
              <a:gd name="f47" fmla="*/ f36 f11 1"/>
              <a:gd name="f48" fmla="*/ f38 f10 1"/>
              <a:gd name="f49" fmla="*/ f39 f11 1"/>
              <a:gd name="f50" fmla="*/ f40 f10 1"/>
              <a:gd name="f51" fmla="*/ f41 f11 1"/>
              <a:gd name="f52" fmla="*/ f42 f10 1"/>
              <a:gd name="f53" fmla="*/ f43 f10 1"/>
            </a:gdLst>
            <a:ahLst/>
            <a:cxnLst>
              <a:cxn ang="3cd4">
                <a:pos x="hc" y="t"/>
              </a:cxn>
              <a:cxn ang="0">
                <a:pos x="r" y="vc"/>
              </a:cxn>
              <a:cxn ang="cd4">
                <a:pos x="hc" y="b"/>
              </a:cxn>
              <a:cxn ang="cd2">
                <a:pos x="l" y="vc"/>
              </a:cxn>
              <a:cxn ang="f27">
                <a:pos x="f48" y="f49"/>
              </a:cxn>
              <a:cxn ang="f27">
                <a:pos x="f50" y="f51"/>
              </a:cxn>
              <a:cxn ang="f27">
                <a:pos x="f52" y="f51"/>
              </a:cxn>
              <a:cxn ang="f27">
                <a:pos x="f53" y="f49"/>
              </a:cxn>
            </a:cxnLst>
            <a:rect l="f44" t="f47" r="f45" b="f46"/>
            <a:pathLst>
              <a:path w="3313714" h="849494">
                <a:moveTo>
                  <a:pt x="f8" y="f5"/>
                </a:moveTo>
                <a:lnTo>
                  <a:pt x="f6" y="f7"/>
                </a:lnTo>
                <a:lnTo>
                  <a:pt x="f7" y="f7"/>
                </a:lnTo>
                <a:lnTo>
                  <a:pt x="f5" y="f5"/>
                </a:lnTo>
                <a:close/>
              </a:path>
            </a:pathLst>
          </a:custGeom>
          <a:solidFill>
            <a:srgbClr val="1DAFAD"/>
          </a:solidFill>
          <a:ln>
            <a:noFill/>
            <a:prstDash val="solid"/>
          </a:ln>
        </p:spPr>
        <p:txBody>
          <a:bodyPr vert="horz" wrap="square" lIns="91440" tIns="45720" rIns="91440" bIns="45720" anchor="t" anchorCtr="0" compatLnSpc="1">
            <a:noAutofit/>
          </a:bodyPr>
          <a:lstStyle/>
          <a:p>
            <a:pPr marL="0" marR="0" lvl="0" indent="0" algn="l" defTabSz="914400" rtl="0" eaLnBrk="1" fontAlgn="auto" latinLnBrk="0" hangingPunct="1">
              <a:lnSpc>
                <a:spcPct val="110000"/>
              </a:lnSpc>
              <a:spcBef>
                <a:spcPts val="0"/>
              </a:spcBef>
              <a:spcAft>
                <a:spcPts val="0"/>
              </a:spcAft>
              <a:buClrTx/>
              <a:buSzTx/>
              <a:buFontTx/>
              <a:buNone/>
              <a:tabLst/>
              <a:defRPr sz="1800" b="0" i="0" u="none" strike="noStrike" kern="0" cap="none" spc="0" baseline="0">
                <a:solidFill>
                  <a:srgbClr val="000000"/>
                </a:solidFill>
                <a:uFillTx/>
              </a:defRPr>
            </a:pPr>
            <a:endParaRPr kumimoji="0" lang="en-GB" sz="1400" b="0" i="0" u="none" strike="noStrike" kern="1200" cap="none" spc="0" normalizeH="0" baseline="0" noProof="0">
              <a:ln>
                <a:noFill/>
              </a:ln>
              <a:solidFill>
                <a:srgbClr val="000000"/>
              </a:solidFill>
              <a:effectLst/>
              <a:uLnTx/>
              <a:uFillTx/>
              <a:latin typeface="Barlow"/>
              <a:ea typeface="+mn-ea"/>
              <a:cs typeface="+mn-cs"/>
            </a:endParaRPr>
          </a:p>
        </p:txBody>
      </p:sp>
    </p:spTree>
    <p:extLst>
      <p:ext uri="{BB962C8B-B14F-4D97-AF65-F5344CB8AC3E}">
        <p14:creationId xmlns:p14="http://schemas.microsoft.com/office/powerpoint/2010/main" val="10480010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73553-CA03-53EC-45B4-75CCE73D83AE}"/>
            </a:ext>
          </a:extLst>
        </p:cNvPr>
        <p:cNvGrpSpPr/>
        <p:nvPr/>
      </p:nvGrpSpPr>
      <p:grpSpPr>
        <a:xfrm>
          <a:off x="0" y="0"/>
          <a:ext cx="0" cy="0"/>
          <a:chOff x="0" y="0"/>
          <a:chExt cx="0" cy="0"/>
        </a:xfrm>
      </p:grpSpPr>
      <p:sp>
        <p:nvSpPr>
          <p:cNvPr id="21" name="CuadroTexto 20">
            <a:extLst>
              <a:ext uri="{FF2B5EF4-FFF2-40B4-BE49-F238E27FC236}">
                <a16:creationId xmlns:a16="http://schemas.microsoft.com/office/drawing/2014/main" id="{478AD0AF-208E-2A43-5BCA-EF62CC26AB4C}"/>
              </a:ext>
            </a:extLst>
          </p:cNvPr>
          <p:cNvSpPr txBox="1"/>
          <p:nvPr/>
        </p:nvSpPr>
        <p:spPr>
          <a:xfrm>
            <a:off x="260747" y="304820"/>
            <a:ext cx="11151324" cy="830997"/>
          </a:xfrm>
          <a:prstGeom prst="rect">
            <a:avLst/>
          </a:prstGeom>
          <a:noFill/>
        </p:spPr>
        <p:txBody>
          <a:bodyPr wrap="square" rtlCol="0">
            <a:spAutoFit/>
          </a:bodyPr>
          <a:lstStyle/>
          <a:p>
            <a:r>
              <a:rPr lang="es-CL" sz="2400" dirty="0">
                <a:latin typeface="Barlow Semi Condensed" panose="00000506000000000000" pitchFamily="2" charset="0"/>
              </a:rPr>
              <a:t>La mitad de las personas consultadas ha escuchado sobre la nueva Ley de Protección de Datos Personales</a:t>
            </a:r>
          </a:p>
        </p:txBody>
      </p:sp>
      <p:sp>
        <p:nvSpPr>
          <p:cNvPr id="6" name="Rectángulo 5">
            <a:extLst>
              <a:ext uri="{FF2B5EF4-FFF2-40B4-BE49-F238E27FC236}">
                <a16:creationId xmlns:a16="http://schemas.microsoft.com/office/drawing/2014/main" id="{D3EF9C66-7A4E-21C1-8D14-5DB9A7358E9A}"/>
              </a:ext>
            </a:extLst>
          </p:cNvPr>
          <p:cNvSpPr/>
          <p:nvPr/>
        </p:nvSpPr>
        <p:spPr>
          <a:xfrm>
            <a:off x="299355" y="1422379"/>
            <a:ext cx="5796646" cy="656334"/>
          </a:xfrm>
          <a:prstGeom prst="rect">
            <a:avLst/>
          </a:prstGeom>
          <a:noFill/>
        </p:spPr>
        <p:txBody>
          <a:bodyPr vert="horz" wrap="square" lIns="108000" tIns="45720" rIns="108000" bIns="0" rtlCol="0">
            <a:spAutoFit/>
          </a:bodyPr>
          <a:lstStyle/>
          <a:p>
            <a:pPr marR="31115" algn="just">
              <a:lnSpc>
                <a:spcPct val="107000"/>
              </a:lnSpc>
              <a:buSzPts val="1000"/>
            </a:pPr>
            <a:r>
              <a:rPr lang="es-MX" sz="1400" dirty="0">
                <a:latin typeface="Barlow Semi Condensed" panose="00000506000000000000" pitchFamily="2" charset="0"/>
              </a:rPr>
              <a:t>En otro tema, ¿usted ha escuchado hablar de la nueva Ley de Protección de Datos Personales que se implementará próximamente en </a:t>
            </a:r>
            <a:r>
              <a:rPr lang="es-MX" sz="1400" dirty="0" err="1">
                <a:latin typeface="Barlow Semi Condensed" panose="00000506000000000000" pitchFamily="2" charset="0"/>
              </a:rPr>
              <a:t>Chile?</a:t>
            </a:r>
            <a:r>
              <a:rPr lang="es-MX" sz="1000" dirty="0" err="1">
                <a:latin typeface="Barlow Semi Condensed" panose="00000506000000000000" pitchFamily="2" charset="0"/>
              </a:rPr>
              <a:t>Base</a:t>
            </a:r>
            <a:r>
              <a:rPr lang="es-MX" sz="1000" dirty="0">
                <a:latin typeface="Barlow Semi Condensed" panose="00000506000000000000" pitchFamily="2" charset="0"/>
              </a:rPr>
              <a:t>: 1.000, Muestra total</a:t>
            </a:r>
            <a:endParaRPr lang="es-ES" sz="1000" dirty="0">
              <a:latin typeface="Barlow Semi Condensed" panose="00000506000000000000" pitchFamily="2" charset="0"/>
            </a:endParaRPr>
          </a:p>
        </p:txBody>
      </p:sp>
      <p:sp>
        <p:nvSpPr>
          <p:cNvPr id="17" name="Espace réservé du numéro de diapositive 3">
            <a:extLst>
              <a:ext uri="{FF2B5EF4-FFF2-40B4-BE49-F238E27FC236}">
                <a16:creationId xmlns:a16="http://schemas.microsoft.com/office/drawing/2014/main" id="{02849B23-E79A-4B27-2A09-2C476178B736}"/>
              </a:ext>
            </a:extLst>
          </p:cNvPr>
          <p:cNvSpPr>
            <a:spLocks noGrp="1"/>
          </p:cNvSpPr>
          <p:nvPr>
            <p:ph type="sldNum" sz="quarter" idx="18"/>
          </p:nvPr>
        </p:nvSpPr>
        <p:spPr>
          <a:xfrm>
            <a:off x="119336" y="6500389"/>
            <a:ext cx="360037" cy="365125"/>
          </a:xfrm>
        </p:spPr>
        <p:txBody>
          <a:bodyPr/>
          <a:lstStyle/>
          <a:p>
            <a:fld id="{D61AABEC-672F-4B68-B914-690DA978312C}" type="slidenum">
              <a:rPr lang="en-GB" smtClean="0"/>
              <a:pPr/>
              <a:t>26</a:t>
            </a:fld>
            <a:r>
              <a:rPr lang="en-GB" dirty="0"/>
              <a:t> ‒ </a:t>
            </a:r>
          </a:p>
        </p:txBody>
      </p:sp>
      <p:graphicFrame>
        <p:nvGraphicFramePr>
          <p:cNvPr id="8" name="Gráfico 7">
            <a:extLst>
              <a:ext uri="{FF2B5EF4-FFF2-40B4-BE49-F238E27FC236}">
                <a16:creationId xmlns:a16="http://schemas.microsoft.com/office/drawing/2014/main" id="{E5537CF9-3E8B-E719-C840-173C6B0AF2CC}"/>
              </a:ext>
            </a:extLst>
          </p:cNvPr>
          <p:cNvGraphicFramePr/>
          <p:nvPr>
            <p:extLst>
              <p:ext uri="{D42A27DB-BD31-4B8C-83A1-F6EECF244321}">
                <p14:modId xmlns:p14="http://schemas.microsoft.com/office/powerpoint/2010/main" val="1352822040"/>
              </p:ext>
            </p:extLst>
          </p:nvPr>
        </p:nvGraphicFramePr>
        <p:xfrm>
          <a:off x="400997" y="1959087"/>
          <a:ext cx="5634076" cy="36980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 name="Chart 59">
            <a:extLst>
              <a:ext uri="{FF2B5EF4-FFF2-40B4-BE49-F238E27FC236}">
                <a16:creationId xmlns:a16="http://schemas.microsoft.com/office/drawing/2014/main" id="{56A1E6AD-4878-CBE9-C041-E0F8A7AD0B74}"/>
              </a:ext>
            </a:extLst>
          </p:cNvPr>
          <p:cNvGraphicFramePr>
            <a:graphicFrameLocks/>
          </p:cNvGraphicFramePr>
          <p:nvPr>
            <p:extLst>
              <p:ext uri="{D42A27DB-BD31-4B8C-83A1-F6EECF244321}">
                <p14:modId xmlns:p14="http://schemas.microsoft.com/office/powerpoint/2010/main" val="1149433263"/>
              </p:ext>
            </p:extLst>
          </p:nvPr>
        </p:nvGraphicFramePr>
        <p:xfrm>
          <a:off x="7119693" y="960167"/>
          <a:ext cx="4782910" cy="4954161"/>
        </p:xfrm>
        <a:graphic>
          <a:graphicData uri="http://schemas.openxmlformats.org/drawingml/2006/chart">
            <c:chart xmlns:c="http://schemas.openxmlformats.org/drawingml/2006/chart" xmlns:r="http://schemas.openxmlformats.org/officeDocument/2006/relationships" r:id="rId3"/>
          </a:graphicData>
        </a:graphic>
      </p:graphicFrame>
      <p:sp>
        <p:nvSpPr>
          <p:cNvPr id="9" name="CuadroTexto 1">
            <a:extLst>
              <a:ext uri="{FF2B5EF4-FFF2-40B4-BE49-F238E27FC236}">
                <a16:creationId xmlns:a16="http://schemas.microsoft.com/office/drawing/2014/main" id="{769B3CD6-28A9-AFEA-4F82-B832869DA654}"/>
              </a:ext>
            </a:extLst>
          </p:cNvPr>
          <p:cNvSpPr txBox="1"/>
          <p:nvPr/>
        </p:nvSpPr>
        <p:spPr>
          <a:xfrm>
            <a:off x="7102701" y="1995532"/>
            <a:ext cx="721666" cy="215307"/>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000" b="1" u="none" strike="noStrike" kern="1200" cap="none" spc="0" normalizeH="0" baseline="0" noProof="0" dirty="0">
                <a:ln>
                  <a:noFill/>
                </a:ln>
                <a:effectLst/>
                <a:uLnTx/>
                <a:uFillTx/>
                <a:latin typeface="Barlow Semi Condensed" panose="00000506000000000000" pitchFamily="2" charset="0"/>
              </a:rPr>
              <a:t>Sexo</a:t>
            </a:r>
          </a:p>
        </p:txBody>
      </p:sp>
      <p:sp>
        <p:nvSpPr>
          <p:cNvPr id="10" name="CuadroTexto 1">
            <a:extLst>
              <a:ext uri="{FF2B5EF4-FFF2-40B4-BE49-F238E27FC236}">
                <a16:creationId xmlns:a16="http://schemas.microsoft.com/office/drawing/2014/main" id="{80A1142D-FCE3-5DB7-042D-9C505CD86FBF}"/>
              </a:ext>
            </a:extLst>
          </p:cNvPr>
          <p:cNvSpPr txBox="1"/>
          <p:nvPr/>
        </p:nvSpPr>
        <p:spPr>
          <a:xfrm>
            <a:off x="7102701" y="2626969"/>
            <a:ext cx="721666" cy="330073"/>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000" b="1" u="none" strike="noStrike" kern="1200" cap="none" spc="0" normalizeH="0" baseline="0" noProof="0" dirty="0">
                <a:ln>
                  <a:noFill/>
                </a:ln>
                <a:effectLst/>
                <a:uLnTx/>
                <a:uFillTx/>
                <a:latin typeface="Barlow Semi Condensed" panose="00000506000000000000" pitchFamily="2" charset="0"/>
              </a:rPr>
              <a:t>Tramo etario</a:t>
            </a:r>
          </a:p>
        </p:txBody>
      </p:sp>
      <p:sp>
        <p:nvSpPr>
          <p:cNvPr id="11" name="CuadroTexto 1">
            <a:extLst>
              <a:ext uri="{FF2B5EF4-FFF2-40B4-BE49-F238E27FC236}">
                <a16:creationId xmlns:a16="http://schemas.microsoft.com/office/drawing/2014/main" id="{C7A7C404-3398-E100-960B-D3C5ABAEB16A}"/>
              </a:ext>
            </a:extLst>
          </p:cNvPr>
          <p:cNvSpPr txBox="1"/>
          <p:nvPr/>
        </p:nvSpPr>
        <p:spPr>
          <a:xfrm>
            <a:off x="7102701" y="3534081"/>
            <a:ext cx="935624" cy="184085"/>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000" b="1" u="none" strike="noStrike" kern="1200" cap="none" spc="0" normalizeH="0" baseline="0" noProof="0" dirty="0">
                <a:ln>
                  <a:noFill/>
                </a:ln>
                <a:effectLst/>
                <a:uLnTx/>
                <a:uFillTx/>
                <a:latin typeface="Barlow Semi Condensed" panose="00000506000000000000" pitchFamily="2" charset="0"/>
              </a:rPr>
              <a:t>GSE</a:t>
            </a:r>
          </a:p>
        </p:txBody>
      </p:sp>
      <p:sp>
        <p:nvSpPr>
          <p:cNvPr id="12" name="CuadroTexto 1">
            <a:extLst>
              <a:ext uri="{FF2B5EF4-FFF2-40B4-BE49-F238E27FC236}">
                <a16:creationId xmlns:a16="http://schemas.microsoft.com/office/drawing/2014/main" id="{FBA8997B-0AB2-B4B3-FA97-0461D914F23D}"/>
              </a:ext>
            </a:extLst>
          </p:cNvPr>
          <p:cNvSpPr txBox="1"/>
          <p:nvPr/>
        </p:nvSpPr>
        <p:spPr>
          <a:xfrm>
            <a:off x="7102701" y="4027460"/>
            <a:ext cx="935624" cy="354202"/>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000" b="1" u="none" strike="noStrike" kern="1200" cap="none" spc="0" normalizeH="0" baseline="0" noProof="0" dirty="0">
                <a:ln>
                  <a:noFill/>
                </a:ln>
                <a:effectLst/>
                <a:uLnTx/>
                <a:uFillTx/>
                <a:latin typeface="Barlow Semi Condensed" panose="00000506000000000000" pitchFamily="2" charset="0"/>
              </a:rPr>
              <a:t>Zona</a:t>
            </a:r>
          </a:p>
        </p:txBody>
      </p:sp>
      <p:cxnSp>
        <p:nvCxnSpPr>
          <p:cNvPr id="13" name="Conector recto 12">
            <a:extLst>
              <a:ext uri="{FF2B5EF4-FFF2-40B4-BE49-F238E27FC236}">
                <a16:creationId xmlns:a16="http://schemas.microsoft.com/office/drawing/2014/main" id="{51555D2A-087B-ECE4-67C7-F0052924D453}"/>
              </a:ext>
            </a:extLst>
          </p:cNvPr>
          <p:cNvCxnSpPr>
            <a:cxnSpLocks/>
          </p:cNvCxnSpPr>
          <p:nvPr/>
        </p:nvCxnSpPr>
        <p:spPr>
          <a:xfrm>
            <a:off x="7188923" y="1992445"/>
            <a:ext cx="4435417"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56BD0EF9-A222-C25D-F144-84049ABDD261}"/>
              </a:ext>
            </a:extLst>
          </p:cNvPr>
          <p:cNvCxnSpPr>
            <a:cxnSpLocks/>
          </p:cNvCxnSpPr>
          <p:nvPr/>
        </p:nvCxnSpPr>
        <p:spPr>
          <a:xfrm>
            <a:off x="7119693" y="2563675"/>
            <a:ext cx="4504647"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 name="Conector recto 15">
            <a:extLst>
              <a:ext uri="{FF2B5EF4-FFF2-40B4-BE49-F238E27FC236}">
                <a16:creationId xmlns:a16="http://schemas.microsoft.com/office/drawing/2014/main" id="{818481D5-7911-4A69-5D0A-9E4F5891FC5D}"/>
              </a:ext>
            </a:extLst>
          </p:cNvPr>
          <p:cNvCxnSpPr>
            <a:cxnSpLocks/>
          </p:cNvCxnSpPr>
          <p:nvPr/>
        </p:nvCxnSpPr>
        <p:spPr>
          <a:xfrm>
            <a:off x="7211326" y="3449448"/>
            <a:ext cx="4428955"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34353C1B-5988-24B6-F798-F02CE65FBA21}"/>
              </a:ext>
            </a:extLst>
          </p:cNvPr>
          <p:cNvCxnSpPr>
            <a:cxnSpLocks/>
          </p:cNvCxnSpPr>
          <p:nvPr/>
        </p:nvCxnSpPr>
        <p:spPr>
          <a:xfrm>
            <a:off x="7287492" y="4042435"/>
            <a:ext cx="4377122"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3" name="Rectángulo 22">
            <a:extLst>
              <a:ext uri="{FF2B5EF4-FFF2-40B4-BE49-F238E27FC236}">
                <a16:creationId xmlns:a16="http://schemas.microsoft.com/office/drawing/2014/main" id="{2B363BE2-9269-04A2-5DE5-63400A25139E}"/>
              </a:ext>
            </a:extLst>
          </p:cNvPr>
          <p:cNvSpPr/>
          <p:nvPr/>
        </p:nvSpPr>
        <p:spPr>
          <a:xfrm>
            <a:off x="6996714" y="1301574"/>
            <a:ext cx="4782910" cy="4612753"/>
          </a:xfrm>
          <a:prstGeom prst="rect">
            <a:avLst/>
          </a:prstGeom>
          <a:noFill/>
          <a:ln>
            <a:solidFill>
              <a:srgbClr val="3184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panose="00000500000000000000" pitchFamily="2" charset="0"/>
            </a:endParaRPr>
          </a:p>
        </p:txBody>
      </p:sp>
      <p:cxnSp>
        <p:nvCxnSpPr>
          <p:cNvPr id="24" name="Conector recto 23">
            <a:extLst>
              <a:ext uri="{FF2B5EF4-FFF2-40B4-BE49-F238E27FC236}">
                <a16:creationId xmlns:a16="http://schemas.microsoft.com/office/drawing/2014/main" id="{7EC1ADB1-368F-6DB9-B7C2-E2AECD702D26}"/>
              </a:ext>
            </a:extLst>
          </p:cNvPr>
          <p:cNvCxnSpPr>
            <a:cxnSpLocks/>
          </p:cNvCxnSpPr>
          <p:nvPr/>
        </p:nvCxnSpPr>
        <p:spPr>
          <a:xfrm>
            <a:off x="7274522" y="4642307"/>
            <a:ext cx="4377122"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2" name="CuadroTexto 1">
            <a:extLst>
              <a:ext uri="{FF2B5EF4-FFF2-40B4-BE49-F238E27FC236}">
                <a16:creationId xmlns:a16="http://schemas.microsoft.com/office/drawing/2014/main" id="{4E7743D1-1D3C-A134-9C5E-DCA4BC45B492}"/>
              </a:ext>
            </a:extLst>
          </p:cNvPr>
          <p:cNvSpPr txBox="1"/>
          <p:nvPr/>
        </p:nvSpPr>
        <p:spPr>
          <a:xfrm>
            <a:off x="7109186" y="4666245"/>
            <a:ext cx="935624" cy="354202"/>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L" sz="1000" b="1" dirty="0">
                <a:latin typeface="Barlow Semi Condensed" panose="00000506000000000000" pitchFamily="2" charset="0"/>
              </a:rPr>
              <a:t>Posición Política</a:t>
            </a:r>
            <a:endParaRPr kumimoji="0" lang="es-CL" sz="1000" b="1" u="none" strike="noStrike" kern="1200" cap="none" spc="0" normalizeH="0" baseline="0" noProof="0" dirty="0">
              <a:ln>
                <a:noFill/>
              </a:ln>
              <a:effectLst/>
              <a:uLnTx/>
              <a:uFillTx/>
              <a:latin typeface="Barlow Semi Condensed" panose="00000506000000000000" pitchFamily="2" charset="0"/>
            </a:endParaRPr>
          </a:p>
        </p:txBody>
      </p:sp>
      <p:sp>
        <p:nvSpPr>
          <p:cNvPr id="36" name="Rectángulo 35">
            <a:extLst>
              <a:ext uri="{FF2B5EF4-FFF2-40B4-BE49-F238E27FC236}">
                <a16:creationId xmlns:a16="http://schemas.microsoft.com/office/drawing/2014/main" id="{16FAD2AA-EA18-4FFE-3FEF-A03B2E3B115D}"/>
              </a:ext>
            </a:extLst>
          </p:cNvPr>
          <p:cNvSpPr/>
          <p:nvPr/>
        </p:nvSpPr>
        <p:spPr>
          <a:xfrm>
            <a:off x="9201660" y="1409739"/>
            <a:ext cx="178248" cy="168564"/>
          </a:xfrm>
          <a:prstGeom prst="rect">
            <a:avLst/>
          </a:prstGeom>
          <a:solidFill>
            <a:srgbClr val="3184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latin typeface="Barlow Semi Condensed" panose="00000506000000000000" pitchFamily="2" charset="0"/>
            </a:endParaRPr>
          </a:p>
        </p:txBody>
      </p:sp>
      <p:sp>
        <p:nvSpPr>
          <p:cNvPr id="37" name="CuadroTexto 36">
            <a:extLst>
              <a:ext uri="{FF2B5EF4-FFF2-40B4-BE49-F238E27FC236}">
                <a16:creationId xmlns:a16="http://schemas.microsoft.com/office/drawing/2014/main" id="{3D985A86-48D5-F7EA-6B13-756F1A82066B}"/>
              </a:ext>
            </a:extLst>
          </p:cNvPr>
          <p:cNvSpPr txBox="1"/>
          <p:nvPr/>
        </p:nvSpPr>
        <p:spPr>
          <a:xfrm>
            <a:off x="9317962" y="1357483"/>
            <a:ext cx="1376932" cy="253916"/>
          </a:xfrm>
          <a:prstGeom prst="rect">
            <a:avLst/>
          </a:prstGeom>
          <a:noFill/>
        </p:spPr>
        <p:txBody>
          <a:bodyPr wrap="square" rtlCol="0">
            <a:spAutoFit/>
          </a:bodyPr>
          <a:lstStyle/>
          <a:p>
            <a:r>
              <a:rPr lang="es-ES" sz="1050" dirty="0">
                <a:latin typeface="Barlow Semi Condensed" panose="00000506000000000000" pitchFamily="2" charset="0"/>
              </a:rPr>
              <a:t>Sí, ha escuchado</a:t>
            </a:r>
            <a:endParaRPr lang="es-CL" sz="1050" dirty="0">
              <a:latin typeface="Barlow Semi Condensed" panose="00000506000000000000" pitchFamily="2" charset="0"/>
            </a:endParaRPr>
          </a:p>
        </p:txBody>
      </p:sp>
      <p:grpSp>
        <p:nvGrpSpPr>
          <p:cNvPr id="39" name="Grupo 38">
            <a:extLst>
              <a:ext uri="{FF2B5EF4-FFF2-40B4-BE49-F238E27FC236}">
                <a16:creationId xmlns:a16="http://schemas.microsoft.com/office/drawing/2014/main" id="{C782B63E-36D3-A8AE-8417-4DD384D831A6}"/>
              </a:ext>
            </a:extLst>
          </p:cNvPr>
          <p:cNvGrpSpPr/>
          <p:nvPr/>
        </p:nvGrpSpPr>
        <p:grpSpPr>
          <a:xfrm>
            <a:off x="7016715" y="5941184"/>
            <a:ext cx="4010081" cy="230832"/>
            <a:chOff x="6969516" y="6262324"/>
            <a:chExt cx="4010081" cy="230832"/>
          </a:xfrm>
        </p:grpSpPr>
        <p:sp>
          <p:nvSpPr>
            <p:cNvPr id="40" name="Triángulo isósceles 39">
              <a:extLst>
                <a:ext uri="{FF2B5EF4-FFF2-40B4-BE49-F238E27FC236}">
                  <a16:creationId xmlns:a16="http://schemas.microsoft.com/office/drawing/2014/main" id="{21433B94-A891-D679-709A-B86E23BB7FC6}"/>
                </a:ext>
              </a:extLst>
            </p:cNvPr>
            <p:cNvSpPr/>
            <p:nvPr/>
          </p:nvSpPr>
          <p:spPr>
            <a:xfrm>
              <a:off x="6969516" y="6308649"/>
              <a:ext cx="182132" cy="138179"/>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chemeClr val="tx1"/>
                </a:solidFill>
                <a:effectLst/>
                <a:uLnTx/>
                <a:uFillTx/>
                <a:latin typeface="Barlow" panose="00000500000000000000" pitchFamily="2" charset="0"/>
              </a:endParaRPr>
            </a:p>
          </p:txBody>
        </p:sp>
        <p:sp>
          <p:nvSpPr>
            <p:cNvPr id="41" name="Triángulo isósceles 40">
              <a:extLst>
                <a:ext uri="{FF2B5EF4-FFF2-40B4-BE49-F238E27FC236}">
                  <a16:creationId xmlns:a16="http://schemas.microsoft.com/office/drawing/2014/main" id="{48E93019-DEEA-99F5-064B-4CACFCF899B4}"/>
                </a:ext>
              </a:extLst>
            </p:cNvPr>
            <p:cNvSpPr/>
            <p:nvPr/>
          </p:nvSpPr>
          <p:spPr>
            <a:xfrm rot="10800000">
              <a:off x="7102858" y="6308648"/>
              <a:ext cx="182132" cy="138179"/>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schemeClr val="tx1"/>
                </a:solidFill>
                <a:effectLst/>
                <a:uLnTx/>
                <a:uFillTx/>
                <a:latin typeface="Barlow" panose="00000500000000000000" pitchFamily="2" charset="0"/>
              </a:endParaRPr>
            </a:p>
          </p:txBody>
        </p:sp>
        <p:sp>
          <p:nvSpPr>
            <p:cNvPr id="42" name="CuadroTexto 41">
              <a:extLst>
                <a:ext uri="{FF2B5EF4-FFF2-40B4-BE49-F238E27FC236}">
                  <a16:creationId xmlns:a16="http://schemas.microsoft.com/office/drawing/2014/main" id="{A422770F-F5FA-6792-9AD3-05096A577666}"/>
                </a:ext>
              </a:extLst>
            </p:cNvPr>
            <p:cNvSpPr txBox="1"/>
            <p:nvPr/>
          </p:nvSpPr>
          <p:spPr>
            <a:xfrm>
              <a:off x="7259727" y="6262324"/>
              <a:ext cx="371987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900" b="0" i="0" u="none" strike="noStrike" kern="0" cap="none" spc="0" normalizeH="0" baseline="0" noProof="0" dirty="0">
                  <a:ln>
                    <a:noFill/>
                  </a:ln>
                  <a:effectLst/>
                  <a:uLnTx/>
                  <a:uFillTx/>
                  <a:latin typeface="Barlow" panose="00000500000000000000" pitchFamily="2" charset="0"/>
                </a:rPr>
                <a:t>Diferencia significativa entre segmentos a nivel de confianza del 95%</a:t>
              </a:r>
            </a:p>
          </p:txBody>
        </p:sp>
      </p:grpSp>
      <p:sp>
        <p:nvSpPr>
          <p:cNvPr id="43" name="Triángulo isósceles 42">
            <a:extLst>
              <a:ext uri="{FF2B5EF4-FFF2-40B4-BE49-F238E27FC236}">
                <a16:creationId xmlns:a16="http://schemas.microsoft.com/office/drawing/2014/main" id="{D06D4CEA-29F5-8E92-C001-AED9E9EF3279}"/>
              </a:ext>
            </a:extLst>
          </p:cNvPr>
          <p:cNvSpPr/>
          <p:nvPr/>
        </p:nvSpPr>
        <p:spPr>
          <a:xfrm>
            <a:off x="10848122" y="3220907"/>
            <a:ext cx="93393" cy="137754"/>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endParaRPr>
          </a:p>
        </p:txBody>
      </p:sp>
      <p:sp>
        <p:nvSpPr>
          <p:cNvPr id="45" name="Triángulo isósceles 44">
            <a:extLst>
              <a:ext uri="{FF2B5EF4-FFF2-40B4-BE49-F238E27FC236}">
                <a16:creationId xmlns:a16="http://schemas.microsoft.com/office/drawing/2014/main" id="{B145F501-BB82-E58B-5D98-4521CC6EC331}"/>
              </a:ext>
            </a:extLst>
          </p:cNvPr>
          <p:cNvSpPr/>
          <p:nvPr/>
        </p:nvSpPr>
        <p:spPr>
          <a:xfrm>
            <a:off x="10857958" y="3544618"/>
            <a:ext cx="93393" cy="137754"/>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Semi Condensed" panose="00000506000000000000" pitchFamily="2" charset="0"/>
            </a:endParaRPr>
          </a:p>
        </p:txBody>
      </p:sp>
      <p:sp>
        <p:nvSpPr>
          <p:cNvPr id="47" name="Triángulo isósceles 46">
            <a:extLst>
              <a:ext uri="{FF2B5EF4-FFF2-40B4-BE49-F238E27FC236}">
                <a16:creationId xmlns:a16="http://schemas.microsoft.com/office/drawing/2014/main" id="{8696B5A0-AAF1-2CEC-E69C-48879DD3EF09}"/>
              </a:ext>
            </a:extLst>
          </p:cNvPr>
          <p:cNvSpPr/>
          <p:nvPr/>
        </p:nvSpPr>
        <p:spPr>
          <a:xfrm rot="10800000">
            <a:off x="10356231" y="5603371"/>
            <a:ext cx="93392" cy="137753"/>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panose="00000500000000000000" pitchFamily="2" charset="0"/>
            </a:endParaRPr>
          </a:p>
        </p:txBody>
      </p:sp>
    </p:spTree>
    <p:extLst>
      <p:ext uri="{BB962C8B-B14F-4D97-AF65-F5344CB8AC3E}">
        <p14:creationId xmlns:p14="http://schemas.microsoft.com/office/powerpoint/2010/main" val="3333276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947D8-9FC7-3CF4-A02E-2CC44C4AA489}"/>
            </a:ext>
          </a:extLst>
        </p:cNvPr>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C15B8FEE-A836-5778-A6A8-FC8056DC0CD2}"/>
              </a:ext>
            </a:extLst>
          </p:cNvPr>
          <p:cNvSpPr>
            <a:spLocks noGrp="1"/>
          </p:cNvSpPr>
          <p:nvPr>
            <p:ph type="sldNum" sz="quarter" idx="18"/>
          </p:nvPr>
        </p:nvSpPr>
        <p:spPr/>
        <p:txBody>
          <a:bodyPr/>
          <a:lstStyle/>
          <a:p>
            <a:fld id="{D61AABEC-672F-4B68-B914-690DA978312C}" type="slidenum">
              <a:rPr lang="en-GB" smtClean="0"/>
              <a:pPr/>
              <a:t>27</a:t>
            </a:fld>
            <a:r>
              <a:rPr lang="en-GB"/>
              <a:t> ‒ </a:t>
            </a:r>
          </a:p>
        </p:txBody>
      </p:sp>
      <p:sp>
        <p:nvSpPr>
          <p:cNvPr id="21" name="CuadroTexto 20">
            <a:extLst>
              <a:ext uri="{FF2B5EF4-FFF2-40B4-BE49-F238E27FC236}">
                <a16:creationId xmlns:a16="http://schemas.microsoft.com/office/drawing/2014/main" id="{C09B774A-DA72-C6A6-0647-D8ADE1CD89C6}"/>
              </a:ext>
            </a:extLst>
          </p:cNvPr>
          <p:cNvSpPr txBox="1"/>
          <p:nvPr/>
        </p:nvSpPr>
        <p:spPr>
          <a:xfrm>
            <a:off x="260747" y="304820"/>
            <a:ext cx="11232006" cy="830997"/>
          </a:xfrm>
          <a:prstGeom prst="rect">
            <a:avLst/>
          </a:prstGeom>
          <a:noFill/>
        </p:spPr>
        <p:txBody>
          <a:bodyPr wrap="square" rtlCol="0">
            <a:spAutoFit/>
          </a:bodyPr>
          <a:lstStyle/>
          <a:p>
            <a:r>
              <a:rPr lang="es-CL" sz="2400" dirty="0">
                <a:latin typeface="Barlow Semi Condensed" panose="00000506000000000000" pitchFamily="2" charset="0"/>
              </a:rPr>
              <a:t>Entre quienes han escuchado sobre la nueva Ley de Protección de Datos Personales, sólo 1 de cada 3 personas entiende de qué trata</a:t>
            </a:r>
          </a:p>
        </p:txBody>
      </p:sp>
      <p:sp>
        <p:nvSpPr>
          <p:cNvPr id="3" name="Rectángulo 2">
            <a:extLst>
              <a:ext uri="{FF2B5EF4-FFF2-40B4-BE49-F238E27FC236}">
                <a16:creationId xmlns:a16="http://schemas.microsoft.com/office/drawing/2014/main" id="{FB17917B-E930-25ED-4F0A-401FA6378068}"/>
              </a:ext>
            </a:extLst>
          </p:cNvPr>
          <p:cNvSpPr/>
          <p:nvPr/>
        </p:nvSpPr>
        <p:spPr>
          <a:xfrm>
            <a:off x="404813" y="1222310"/>
            <a:ext cx="8550928" cy="425822"/>
          </a:xfrm>
          <a:prstGeom prst="rect">
            <a:avLst/>
          </a:prstGeom>
          <a:noFill/>
        </p:spPr>
        <p:txBody>
          <a:bodyPr vert="horz" wrap="square" lIns="108000" tIns="45720" rIns="108000" bIns="0" rtlCol="0">
            <a:spAutoFit/>
          </a:bodyPr>
          <a:lstStyle/>
          <a:p>
            <a:pPr marR="31115" lvl="0" algn="just">
              <a:lnSpc>
                <a:spcPct val="107000"/>
              </a:lnSpc>
              <a:buSzPts val="1000"/>
            </a:pPr>
            <a:r>
              <a:rPr lang="es-MX" sz="1400" dirty="0">
                <a:latin typeface="Barlow Semi Condensed" panose="00000506000000000000" pitchFamily="2" charset="0"/>
              </a:rPr>
              <a:t>¿Cuánto diría usted que comprende sobre qué se trata la Ley de Protección de Datos Personales? </a:t>
            </a:r>
            <a:r>
              <a:rPr lang="es-CL" sz="1400" dirty="0">
                <a:latin typeface="Barlow Semi Condensed" panose="00000506000000000000" pitchFamily="2" charset="0"/>
              </a:rPr>
              <a:t> </a:t>
            </a:r>
          </a:p>
          <a:p>
            <a:pPr marR="31115" lvl="0">
              <a:lnSpc>
                <a:spcPct val="107000"/>
              </a:lnSpc>
              <a:buSzPts val="1000"/>
            </a:pPr>
            <a:r>
              <a:rPr lang="es-MX" sz="1000" dirty="0">
                <a:latin typeface="Barlow Semi Condensed" panose="00000506000000000000" pitchFamily="2" charset="0"/>
              </a:rPr>
              <a:t>Base: 516, Quienes han escuchado hablar sobre la nueva Ley de Protección de Datos Personales</a:t>
            </a:r>
            <a:endParaRPr lang="es-ES" sz="1000" dirty="0">
              <a:latin typeface="Barlow Semi Condensed" panose="00000506000000000000" pitchFamily="2" charset="0"/>
            </a:endParaRPr>
          </a:p>
        </p:txBody>
      </p:sp>
      <p:graphicFrame>
        <p:nvGraphicFramePr>
          <p:cNvPr id="6" name="Chart 13">
            <a:extLst>
              <a:ext uri="{FF2B5EF4-FFF2-40B4-BE49-F238E27FC236}">
                <a16:creationId xmlns:a16="http://schemas.microsoft.com/office/drawing/2014/main" id="{DD0334AA-1006-48B0-3898-7177540DB0B4}"/>
              </a:ext>
            </a:extLst>
          </p:cNvPr>
          <p:cNvGraphicFramePr>
            <a:graphicFrameLocks/>
          </p:cNvGraphicFramePr>
          <p:nvPr>
            <p:extLst>
              <p:ext uri="{D42A27DB-BD31-4B8C-83A1-F6EECF244321}">
                <p14:modId xmlns:p14="http://schemas.microsoft.com/office/powerpoint/2010/main" val="4221598806"/>
              </p:ext>
            </p:extLst>
          </p:nvPr>
        </p:nvGraphicFramePr>
        <p:xfrm>
          <a:off x="1506071" y="2499129"/>
          <a:ext cx="8668870" cy="3490957"/>
        </p:xfrm>
        <a:graphic>
          <a:graphicData uri="http://schemas.openxmlformats.org/drawingml/2006/chart">
            <c:chart xmlns:c="http://schemas.openxmlformats.org/drawingml/2006/chart" xmlns:r="http://schemas.openxmlformats.org/officeDocument/2006/relationships" r:id="rId2"/>
          </a:graphicData>
        </a:graphic>
      </p:graphicFrame>
      <p:sp>
        <p:nvSpPr>
          <p:cNvPr id="7" name="Cerrar llave 6">
            <a:extLst>
              <a:ext uri="{FF2B5EF4-FFF2-40B4-BE49-F238E27FC236}">
                <a16:creationId xmlns:a16="http://schemas.microsoft.com/office/drawing/2014/main" id="{7C153B83-5E11-D0E1-BA36-97222C412509}"/>
              </a:ext>
            </a:extLst>
          </p:cNvPr>
          <p:cNvSpPr/>
          <p:nvPr/>
        </p:nvSpPr>
        <p:spPr>
          <a:xfrm rot="16200000">
            <a:off x="3657472" y="1788585"/>
            <a:ext cx="269195" cy="3550023"/>
          </a:xfrm>
          <a:prstGeom prst="rightBrace">
            <a:avLst/>
          </a:prstGeom>
          <a:ln w="19050">
            <a:solidFill>
              <a:srgbClr val="31849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a:latin typeface="Barlow Semi Condensed" panose="00000506000000000000" pitchFamily="2" charset="0"/>
            </a:endParaRPr>
          </a:p>
        </p:txBody>
      </p:sp>
      <p:sp>
        <p:nvSpPr>
          <p:cNvPr id="18" name="CuadroTexto 17">
            <a:extLst>
              <a:ext uri="{FF2B5EF4-FFF2-40B4-BE49-F238E27FC236}">
                <a16:creationId xmlns:a16="http://schemas.microsoft.com/office/drawing/2014/main" id="{83B8E01A-C865-A580-CE3F-9D4E90CD2556}"/>
              </a:ext>
            </a:extLst>
          </p:cNvPr>
          <p:cNvSpPr txBox="1"/>
          <p:nvPr/>
        </p:nvSpPr>
        <p:spPr>
          <a:xfrm>
            <a:off x="3182622" y="2564868"/>
            <a:ext cx="1218894" cy="523220"/>
          </a:xfrm>
          <a:prstGeom prst="rect">
            <a:avLst/>
          </a:prstGeom>
          <a:noFill/>
        </p:spPr>
        <p:txBody>
          <a:bodyPr wrap="square" rtlCol="0">
            <a:spAutoFit/>
          </a:bodyPr>
          <a:lstStyle/>
          <a:p>
            <a:pPr algn="ctr"/>
            <a:r>
              <a:rPr lang="es-MX" sz="2800" b="1" dirty="0">
                <a:solidFill>
                  <a:srgbClr val="31849B"/>
                </a:solidFill>
                <a:latin typeface="Barlow Semi Condensed" panose="00000506000000000000" pitchFamily="2" charset="0"/>
              </a:rPr>
              <a:t>33</a:t>
            </a:r>
            <a:r>
              <a:rPr lang="es-MX" sz="1200" b="1" dirty="0">
                <a:solidFill>
                  <a:srgbClr val="31849B"/>
                </a:solidFill>
                <a:latin typeface="Barlow Semi Condensed" panose="00000506000000000000" pitchFamily="2" charset="0"/>
              </a:rPr>
              <a:t>% </a:t>
            </a:r>
          </a:p>
        </p:txBody>
      </p:sp>
      <p:sp>
        <p:nvSpPr>
          <p:cNvPr id="20" name="CuadroTexto 19">
            <a:extLst>
              <a:ext uri="{FF2B5EF4-FFF2-40B4-BE49-F238E27FC236}">
                <a16:creationId xmlns:a16="http://schemas.microsoft.com/office/drawing/2014/main" id="{BDBB115C-1B12-D2DF-C316-87C7E5D3D9BC}"/>
              </a:ext>
            </a:extLst>
          </p:cNvPr>
          <p:cNvSpPr txBox="1"/>
          <p:nvPr/>
        </p:nvSpPr>
        <p:spPr>
          <a:xfrm>
            <a:off x="2142565" y="3049850"/>
            <a:ext cx="3325905" cy="338554"/>
          </a:xfrm>
          <a:prstGeom prst="rect">
            <a:avLst/>
          </a:prstGeom>
          <a:noFill/>
        </p:spPr>
        <p:txBody>
          <a:bodyPr wrap="square">
            <a:spAutoFit/>
          </a:bodyPr>
          <a:lstStyle/>
          <a:p>
            <a:pPr algn="ctr"/>
            <a:r>
              <a:rPr lang="es-MX" sz="1600" dirty="0">
                <a:solidFill>
                  <a:srgbClr val="31849B"/>
                </a:solidFill>
                <a:latin typeface="Barlow Semi Condensed" panose="00000506000000000000" pitchFamily="2" charset="0"/>
              </a:rPr>
              <a:t>COMPRENDE SOBRE QUÉ TRATA LA LEY</a:t>
            </a:r>
            <a:endParaRPr lang="es-CL" sz="1600" dirty="0">
              <a:solidFill>
                <a:srgbClr val="31849B"/>
              </a:solidFill>
              <a:latin typeface="Barlow Semi Condensed" panose="00000506000000000000" pitchFamily="2" charset="0"/>
            </a:endParaRPr>
          </a:p>
        </p:txBody>
      </p:sp>
    </p:spTree>
    <p:extLst>
      <p:ext uri="{BB962C8B-B14F-4D97-AF65-F5344CB8AC3E}">
        <p14:creationId xmlns:p14="http://schemas.microsoft.com/office/powerpoint/2010/main" val="14634722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91A0F-5044-968F-C7B8-2FFDCD3F0E27}"/>
            </a:ext>
          </a:extLst>
        </p:cNvPr>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3F0E5EEB-AF27-EB7A-177B-9BF36A7886B8}"/>
              </a:ext>
            </a:extLst>
          </p:cNvPr>
          <p:cNvSpPr>
            <a:spLocks noGrp="1"/>
          </p:cNvSpPr>
          <p:nvPr>
            <p:ph type="sldNum" sz="quarter" idx="18"/>
          </p:nvPr>
        </p:nvSpPr>
        <p:spPr/>
        <p:txBody>
          <a:bodyPr/>
          <a:lstStyle/>
          <a:p>
            <a:fld id="{D61AABEC-672F-4B68-B914-690DA978312C}" type="slidenum">
              <a:rPr lang="en-GB" smtClean="0"/>
              <a:pPr/>
              <a:t>28</a:t>
            </a:fld>
            <a:r>
              <a:rPr lang="en-GB"/>
              <a:t> ‒ </a:t>
            </a:r>
          </a:p>
        </p:txBody>
      </p:sp>
      <p:sp>
        <p:nvSpPr>
          <p:cNvPr id="21" name="CuadroTexto 20">
            <a:extLst>
              <a:ext uri="{FF2B5EF4-FFF2-40B4-BE49-F238E27FC236}">
                <a16:creationId xmlns:a16="http://schemas.microsoft.com/office/drawing/2014/main" id="{4F996AA8-6D44-B336-6CFA-31AB41E65C9C}"/>
              </a:ext>
            </a:extLst>
          </p:cNvPr>
          <p:cNvSpPr txBox="1"/>
          <p:nvPr/>
        </p:nvSpPr>
        <p:spPr>
          <a:xfrm>
            <a:off x="260747" y="304820"/>
            <a:ext cx="11408180" cy="830997"/>
          </a:xfrm>
          <a:prstGeom prst="rect">
            <a:avLst/>
          </a:prstGeom>
          <a:noFill/>
        </p:spPr>
        <p:txBody>
          <a:bodyPr wrap="square" rtlCol="0">
            <a:spAutoFit/>
          </a:bodyPr>
          <a:lstStyle/>
          <a:p>
            <a:r>
              <a:rPr lang="es-MX" sz="2400" dirty="0">
                <a:latin typeface="Barlow Semi Condensed" panose="00000506000000000000" pitchFamily="2" charset="0"/>
              </a:rPr>
              <a:t>Un 80% manifiesta un alto nivel de preocupación por el uso que empresas e instituciones hacen de sus datos personales</a:t>
            </a:r>
            <a:endParaRPr lang="es-CL" sz="2400" dirty="0">
              <a:latin typeface="Barlow Semi Condensed" panose="00000506000000000000" pitchFamily="2" charset="0"/>
            </a:endParaRPr>
          </a:p>
        </p:txBody>
      </p:sp>
      <p:sp>
        <p:nvSpPr>
          <p:cNvPr id="7" name="Rectángulo 6">
            <a:extLst>
              <a:ext uri="{FF2B5EF4-FFF2-40B4-BE49-F238E27FC236}">
                <a16:creationId xmlns:a16="http://schemas.microsoft.com/office/drawing/2014/main" id="{D56633E9-20E1-C8C2-6D11-9E6F253BEF97}"/>
              </a:ext>
            </a:extLst>
          </p:cNvPr>
          <p:cNvSpPr/>
          <p:nvPr/>
        </p:nvSpPr>
        <p:spPr>
          <a:xfrm>
            <a:off x="404812" y="1222310"/>
            <a:ext cx="5691187" cy="656334"/>
          </a:xfrm>
          <a:prstGeom prst="rect">
            <a:avLst/>
          </a:prstGeom>
          <a:noFill/>
        </p:spPr>
        <p:txBody>
          <a:bodyPr vert="horz" wrap="square" lIns="108000" tIns="45720" rIns="108000" bIns="0" rtlCol="0">
            <a:spAutoFit/>
          </a:bodyPr>
          <a:lstStyle/>
          <a:p>
            <a:pPr marR="31115" lvl="0" algn="just">
              <a:lnSpc>
                <a:spcPct val="107000"/>
              </a:lnSpc>
              <a:buSzPts val="1000"/>
            </a:pPr>
            <a:r>
              <a:rPr lang="es-MX" sz="1400" dirty="0">
                <a:latin typeface="Barlow Semi Condensed" panose="00000506000000000000" pitchFamily="2" charset="0"/>
              </a:rPr>
              <a:t>De 1 a 5, donde 1 es “Nada” y 5 es “Mucho”, ¿cuánto le preocupa a usted el uso que empresas e instituciones hacen de sus datos personales?</a:t>
            </a:r>
          </a:p>
          <a:p>
            <a:pPr marR="31115" lvl="0" algn="just">
              <a:lnSpc>
                <a:spcPct val="107000"/>
              </a:lnSpc>
              <a:buSzPts val="1000"/>
            </a:pPr>
            <a:r>
              <a:rPr lang="es-MX" sz="1000" dirty="0">
                <a:latin typeface="Barlow Semi Condensed" panose="00000506000000000000" pitchFamily="2" charset="0"/>
              </a:rPr>
              <a:t>Base: 1.000, Muestra total</a:t>
            </a:r>
            <a:endParaRPr lang="es-ES" sz="1000" dirty="0">
              <a:latin typeface="Barlow Semi Condensed" panose="00000506000000000000" pitchFamily="2" charset="0"/>
            </a:endParaRPr>
          </a:p>
        </p:txBody>
      </p:sp>
      <p:graphicFrame>
        <p:nvGraphicFramePr>
          <p:cNvPr id="17" name="Chart 13">
            <a:extLst>
              <a:ext uri="{FF2B5EF4-FFF2-40B4-BE49-F238E27FC236}">
                <a16:creationId xmlns:a16="http://schemas.microsoft.com/office/drawing/2014/main" id="{92CEDF3A-A958-11FD-E7C6-E4AC277DA286}"/>
              </a:ext>
            </a:extLst>
          </p:cNvPr>
          <p:cNvGraphicFramePr>
            <a:graphicFrameLocks/>
          </p:cNvGraphicFramePr>
          <p:nvPr>
            <p:extLst>
              <p:ext uri="{D42A27DB-BD31-4B8C-83A1-F6EECF244321}">
                <p14:modId xmlns:p14="http://schemas.microsoft.com/office/powerpoint/2010/main" val="1482645971"/>
              </p:ext>
            </p:extLst>
          </p:nvPr>
        </p:nvGraphicFramePr>
        <p:xfrm>
          <a:off x="162917" y="2801566"/>
          <a:ext cx="5863799" cy="3268177"/>
        </p:xfrm>
        <a:graphic>
          <a:graphicData uri="http://schemas.openxmlformats.org/drawingml/2006/chart">
            <c:chart xmlns:c="http://schemas.openxmlformats.org/drawingml/2006/chart" xmlns:r="http://schemas.openxmlformats.org/officeDocument/2006/relationships" r:id="rId2"/>
          </a:graphicData>
        </a:graphic>
      </p:graphicFrame>
      <p:sp>
        <p:nvSpPr>
          <p:cNvPr id="32" name="Cerrar llave 31">
            <a:extLst>
              <a:ext uri="{FF2B5EF4-FFF2-40B4-BE49-F238E27FC236}">
                <a16:creationId xmlns:a16="http://schemas.microsoft.com/office/drawing/2014/main" id="{591A9EEF-2DF1-60D1-B954-4780DCBEBB3D}"/>
              </a:ext>
            </a:extLst>
          </p:cNvPr>
          <p:cNvSpPr/>
          <p:nvPr/>
        </p:nvSpPr>
        <p:spPr>
          <a:xfrm rot="16200000">
            <a:off x="4647786" y="1959724"/>
            <a:ext cx="242876" cy="1739153"/>
          </a:xfrm>
          <a:prstGeom prst="rightBrace">
            <a:avLst/>
          </a:prstGeom>
          <a:ln w="19050">
            <a:solidFill>
              <a:srgbClr val="31849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L">
              <a:latin typeface="Barlow Semi Condensed" panose="00000506000000000000" pitchFamily="2" charset="0"/>
            </a:endParaRPr>
          </a:p>
        </p:txBody>
      </p:sp>
      <p:sp>
        <p:nvSpPr>
          <p:cNvPr id="33" name="CuadroTexto 32">
            <a:extLst>
              <a:ext uri="{FF2B5EF4-FFF2-40B4-BE49-F238E27FC236}">
                <a16:creationId xmlns:a16="http://schemas.microsoft.com/office/drawing/2014/main" id="{336CE90F-9F6D-BF73-2DDC-B214EFD5C477}"/>
              </a:ext>
            </a:extLst>
          </p:cNvPr>
          <p:cNvSpPr txBox="1"/>
          <p:nvPr/>
        </p:nvSpPr>
        <p:spPr>
          <a:xfrm>
            <a:off x="4126339" y="1978205"/>
            <a:ext cx="1218894" cy="523220"/>
          </a:xfrm>
          <a:prstGeom prst="rect">
            <a:avLst/>
          </a:prstGeom>
          <a:noFill/>
        </p:spPr>
        <p:txBody>
          <a:bodyPr wrap="square" rtlCol="0">
            <a:spAutoFit/>
          </a:bodyPr>
          <a:lstStyle/>
          <a:p>
            <a:pPr algn="ctr"/>
            <a:r>
              <a:rPr lang="es-MX" sz="2800" b="1" dirty="0">
                <a:solidFill>
                  <a:srgbClr val="31849B"/>
                </a:solidFill>
                <a:latin typeface="Barlow Semi Condensed" panose="00000506000000000000" pitchFamily="2" charset="0"/>
              </a:rPr>
              <a:t>80</a:t>
            </a:r>
            <a:r>
              <a:rPr lang="es-MX" sz="1200" b="1" dirty="0">
                <a:solidFill>
                  <a:srgbClr val="31849B"/>
                </a:solidFill>
                <a:latin typeface="Barlow Semi Condensed" panose="00000506000000000000" pitchFamily="2" charset="0"/>
              </a:rPr>
              <a:t>% </a:t>
            </a:r>
          </a:p>
        </p:txBody>
      </p:sp>
      <p:sp>
        <p:nvSpPr>
          <p:cNvPr id="34" name="CuadroTexto 33">
            <a:extLst>
              <a:ext uri="{FF2B5EF4-FFF2-40B4-BE49-F238E27FC236}">
                <a16:creationId xmlns:a16="http://schemas.microsoft.com/office/drawing/2014/main" id="{63A88DEA-5C72-26BE-4F68-F3C12CC46B20}"/>
              </a:ext>
            </a:extLst>
          </p:cNvPr>
          <p:cNvSpPr txBox="1"/>
          <p:nvPr/>
        </p:nvSpPr>
        <p:spPr>
          <a:xfrm>
            <a:off x="3559768" y="2346694"/>
            <a:ext cx="2352035" cy="338554"/>
          </a:xfrm>
          <a:prstGeom prst="rect">
            <a:avLst/>
          </a:prstGeom>
          <a:noFill/>
        </p:spPr>
        <p:txBody>
          <a:bodyPr wrap="square">
            <a:spAutoFit/>
          </a:bodyPr>
          <a:lstStyle/>
          <a:p>
            <a:pPr algn="ctr"/>
            <a:r>
              <a:rPr lang="es-MX" sz="1600" dirty="0">
                <a:solidFill>
                  <a:srgbClr val="31849B"/>
                </a:solidFill>
                <a:latin typeface="Barlow Semi Condensed" panose="00000506000000000000" pitchFamily="2" charset="0"/>
              </a:rPr>
              <a:t>Alta preocupación</a:t>
            </a:r>
            <a:endParaRPr lang="es-CL" sz="1600" dirty="0">
              <a:solidFill>
                <a:srgbClr val="31849B"/>
              </a:solidFill>
              <a:latin typeface="Barlow Semi Condensed" panose="00000506000000000000" pitchFamily="2" charset="0"/>
            </a:endParaRPr>
          </a:p>
        </p:txBody>
      </p:sp>
      <p:graphicFrame>
        <p:nvGraphicFramePr>
          <p:cNvPr id="71" name="Chart 59">
            <a:extLst>
              <a:ext uri="{FF2B5EF4-FFF2-40B4-BE49-F238E27FC236}">
                <a16:creationId xmlns:a16="http://schemas.microsoft.com/office/drawing/2014/main" id="{AB8BC5DA-EEEB-6EE6-119E-F1D78DB2B50D}"/>
              </a:ext>
            </a:extLst>
          </p:cNvPr>
          <p:cNvGraphicFramePr>
            <a:graphicFrameLocks/>
          </p:cNvGraphicFramePr>
          <p:nvPr>
            <p:extLst>
              <p:ext uri="{D42A27DB-BD31-4B8C-83A1-F6EECF244321}">
                <p14:modId xmlns:p14="http://schemas.microsoft.com/office/powerpoint/2010/main" val="551021646"/>
              </p:ext>
            </p:extLst>
          </p:nvPr>
        </p:nvGraphicFramePr>
        <p:xfrm>
          <a:off x="7007702" y="969132"/>
          <a:ext cx="4940781" cy="4954161"/>
        </p:xfrm>
        <a:graphic>
          <a:graphicData uri="http://schemas.openxmlformats.org/drawingml/2006/chart">
            <c:chart xmlns:c="http://schemas.openxmlformats.org/drawingml/2006/chart" xmlns:r="http://schemas.openxmlformats.org/officeDocument/2006/relationships" r:id="rId3"/>
          </a:graphicData>
        </a:graphic>
      </p:graphicFrame>
      <p:sp>
        <p:nvSpPr>
          <p:cNvPr id="72" name="Rectángulo 71">
            <a:extLst>
              <a:ext uri="{FF2B5EF4-FFF2-40B4-BE49-F238E27FC236}">
                <a16:creationId xmlns:a16="http://schemas.microsoft.com/office/drawing/2014/main" id="{AD097B6A-FD1F-7464-E92D-031346D4D58E}"/>
              </a:ext>
            </a:extLst>
          </p:cNvPr>
          <p:cNvSpPr/>
          <p:nvPr/>
        </p:nvSpPr>
        <p:spPr>
          <a:xfrm>
            <a:off x="8405734" y="1258546"/>
            <a:ext cx="216024" cy="235391"/>
          </a:xfrm>
          <a:prstGeom prst="rect">
            <a:avLst/>
          </a:prstGeom>
          <a:solidFill>
            <a:srgbClr val="3184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latin typeface="Barlow Semi Condensed" panose="00000506000000000000" pitchFamily="2" charset="0"/>
            </a:endParaRPr>
          </a:p>
        </p:txBody>
      </p:sp>
      <p:sp>
        <p:nvSpPr>
          <p:cNvPr id="73" name="CuadroTexto 72">
            <a:extLst>
              <a:ext uri="{FF2B5EF4-FFF2-40B4-BE49-F238E27FC236}">
                <a16:creationId xmlns:a16="http://schemas.microsoft.com/office/drawing/2014/main" id="{CC288863-78EA-1C85-2682-32BDD0A48612}"/>
              </a:ext>
            </a:extLst>
          </p:cNvPr>
          <p:cNvSpPr txBox="1"/>
          <p:nvPr/>
        </p:nvSpPr>
        <p:spPr>
          <a:xfrm>
            <a:off x="8621758" y="1240625"/>
            <a:ext cx="2092273" cy="276999"/>
          </a:xfrm>
          <a:prstGeom prst="rect">
            <a:avLst/>
          </a:prstGeom>
          <a:noFill/>
        </p:spPr>
        <p:txBody>
          <a:bodyPr wrap="square" rtlCol="0">
            <a:spAutoFit/>
          </a:bodyPr>
          <a:lstStyle/>
          <a:p>
            <a:r>
              <a:rPr lang="es-ES" sz="1200" dirty="0">
                <a:latin typeface="Barlow Semi Condensed" panose="00000506000000000000" pitchFamily="2" charset="0"/>
              </a:rPr>
              <a:t>% Alta preocupación (5 + 4)</a:t>
            </a:r>
            <a:endParaRPr lang="es-CL" sz="1200" dirty="0">
              <a:latin typeface="Barlow Semi Condensed" panose="00000506000000000000" pitchFamily="2" charset="0"/>
            </a:endParaRPr>
          </a:p>
        </p:txBody>
      </p:sp>
      <p:sp>
        <p:nvSpPr>
          <p:cNvPr id="74" name="CuadroTexto 1">
            <a:extLst>
              <a:ext uri="{FF2B5EF4-FFF2-40B4-BE49-F238E27FC236}">
                <a16:creationId xmlns:a16="http://schemas.microsoft.com/office/drawing/2014/main" id="{DC1237F8-D473-E0CC-F987-8735DF7A6946}"/>
              </a:ext>
            </a:extLst>
          </p:cNvPr>
          <p:cNvSpPr txBox="1"/>
          <p:nvPr/>
        </p:nvSpPr>
        <p:spPr>
          <a:xfrm>
            <a:off x="6968361" y="2050797"/>
            <a:ext cx="721666" cy="215307"/>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000" b="1" u="none" strike="noStrike" kern="1200" cap="none" spc="0" normalizeH="0" baseline="0" noProof="0" dirty="0">
                <a:ln>
                  <a:noFill/>
                </a:ln>
                <a:effectLst/>
                <a:uLnTx/>
                <a:uFillTx/>
                <a:latin typeface="Barlow Semi Condensed" panose="00000506000000000000" pitchFamily="2" charset="0"/>
              </a:rPr>
              <a:t>Sexo</a:t>
            </a:r>
          </a:p>
        </p:txBody>
      </p:sp>
      <p:sp>
        <p:nvSpPr>
          <p:cNvPr id="75" name="CuadroTexto 1">
            <a:extLst>
              <a:ext uri="{FF2B5EF4-FFF2-40B4-BE49-F238E27FC236}">
                <a16:creationId xmlns:a16="http://schemas.microsoft.com/office/drawing/2014/main" id="{3C3AEC74-4AEB-F0E1-E95F-1C91397B9A37}"/>
              </a:ext>
            </a:extLst>
          </p:cNvPr>
          <p:cNvSpPr txBox="1"/>
          <p:nvPr/>
        </p:nvSpPr>
        <p:spPr>
          <a:xfrm>
            <a:off x="6968361" y="2620667"/>
            <a:ext cx="721666" cy="330073"/>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000" b="1" u="none" strike="noStrike" kern="1200" cap="none" spc="0" normalizeH="0" baseline="0" noProof="0" dirty="0">
                <a:ln>
                  <a:noFill/>
                </a:ln>
                <a:effectLst/>
                <a:uLnTx/>
                <a:uFillTx/>
                <a:latin typeface="Barlow Semi Condensed" panose="00000506000000000000" pitchFamily="2" charset="0"/>
              </a:rPr>
              <a:t>Tramo etario</a:t>
            </a:r>
          </a:p>
        </p:txBody>
      </p:sp>
      <p:sp>
        <p:nvSpPr>
          <p:cNvPr id="76" name="CuadroTexto 1">
            <a:extLst>
              <a:ext uri="{FF2B5EF4-FFF2-40B4-BE49-F238E27FC236}">
                <a16:creationId xmlns:a16="http://schemas.microsoft.com/office/drawing/2014/main" id="{ECC6CBAE-368B-578C-18AF-2F77290E8878}"/>
              </a:ext>
            </a:extLst>
          </p:cNvPr>
          <p:cNvSpPr txBox="1"/>
          <p:nvPr/>
        </p:nvSpPr>
        <p:spPr>
          <a:xfrm>
            <a:off x="6968361" y="3513003"/>
            <a:ext cx="935624" cy="184085"/>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000" b="1" u="none" strike="noStrike" kern="1200" cap="none" spc="0" normalizeH="0" baseline="0" noProof="0" dirty="0">
                <a:ln>
                  <a:noFill/>
                </a:ln>
                <a:effectLst/>
                <a:uLnTx/>
                <a:uFillTx/>
                <a:latin typeface="Barlow Semi Condensed" panose="00000506000000000000" pitchFamily="2" charset="0"/>
              </a:rPr>
              <a:t>GSE</a:t>
            </a:r>
          </a:p>
        </p:txBody>
      </p:sp>
      <p:sp>
        <p:nvSpPr>
          <p:cNvPr id="77" name="CuadroTexto 1">
            <a:extLst>
              <a:ext uri="{FF2B5EF4-FFF2-40B4-BE49-F238E27FC236}">
                <a16:creationId xmlns:a16="http://schemas.microsoft.com/office/drawing/2014/main" id="{E03A52D4-21CE-6D5C-765F-4E0E1E906D2F}"/>
              </a:ext>
            </a:extLst>
          </p:cNvPr>
          <p:cNvSpPr txBox="1"/>
          <p:nvPr/>
        </p:nvSpPr>
        <p:spPr>
          <a:xfrm>
            <a:off x="6968361" y="4055019"/>
            <a:ext cx="935624" cy="354202"/>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000" b="1" u="none" strike="noStrike" kern="1200" cap="none" spc="0" normalizeH="0" baseline="0" noProof="0" dirty="0">
                <a:ln>
                  <a:noFill/>
                </a:ln>
                <a:effectLst/>
                <a:uLnTx/>
                <a:uFillTx/>
                <a:latin typeface="Barlow Semi Condensed" panose="00000506000000000000" pitchFamily="2" charset="0"/>
              </a:rPr>
              <a:t>Zona</a:t>
            </a:r>
          </a:p>
        </p:txBody>
      </p:sp>
      <p:sp>
        <p:nvSpPr>
          <p:cNvPr id="79" name="Rectángulo 78">
            <a:extLst>
              <a:ext uri="{FF2B5EF4-FFF2-40B4-BE49-F238E27FC236}">
                <a16:creationId xmlns:a16="http://schemas.microsoft.com/office/drawing/2014/main" id="{DC3E0769-E697-0D83-C0FB-877ABE049DCC}"/>
              </a:ext>
            </a:extLst>
          </p:cNvPr>
          <p:cNvSpPr/>
          <p:nvPr/>
        </p:nvSpPr>
        <p:spPr>
          <a:xfrm>
            <a:off x="6766445" y="1164455"/>
            <a:ext cx="4940782" cy="4758838"/>
          </a:xfrm>
          <a:prstGeom prst="rect">
            <a:avLst/>
          </a:prstGeom>
          <a:noFill/>
          <a:ln>
            <a:solidFill>
              <a:srgbClr val="3184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L" sz="1800" b="0" i="0" u="none" strike="noStrike" kern="1200" cap="none" spc="0" normalizeH="0" baseline="0" noProof="0">
              <a:ln>
                <a:noFill/>
              </a:ln>
              <a:solidFill>
                <a:prstClr val="white"/>
              </a:solidFill>
              <a:effectLst/>
              <a:uLnTx/>
              <a:uFillTx/>
              <a:latin typeface="Barlow" panose="00000500000000000000" pitchFamily="2" charset="0"/>
            </a:endParaRPr>
          </a:p>
        </p:txBody>
      </p:sp>
      <p:cxnSp>
        <p:nvCxnSpPr>
          <p:cNvPr id="84" name="Conector recto 83">
            <a:extLst>
              <a:ext uri="{FF2B5EF4-FFF2-40B4-BE49-F238E27FC236}">
                <a16:creationId xmlns:a16="http://schemas.microsoft.com/office/drawing/2014/main" id="{F6182862-2F2E-330D-9726-A4FD28A38C89}"/>
              </a:ext>
            </a:extLst>
          </p:cNvPr>
          <p:cNvCxnSpPr>
            <a:cxnSpLocks/>
          </p:cNvCxnSpPr>
          <p:nvPr/>
        </p:nvCxnSpPr>
        <p:spPr>
          <a:xfrm>
            <a:off x="6883200" y="1992354"/>
            <a:ext cx="4465834"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5" name="CuadroTexto 1">
            <a:extLst>
              <a:ext uri="{FF2B5EF4-FFF2-40B4-BE49-F238E27FC236}">
                <a16:creationId xmlns:a16="http://schemas.microsoft.com/office/drawing/2014/main" id="{1E14E4A5-122E-F77E-72AA-16A73AE1E716}"/>
              </a:ext>
            </a:extLst>
          </p:cNvPr>
          <p:cNvSpPr txBox="1"/>
          <p:nvPr/>
        </p:nvSpPr>
        <p:spPr>
          <a:xfrm>
            <a:off x="6958715" y="4665359"/>
            <a:ext cx="846849" cy="381515"/>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000" b="1" u="none" strike="noStrike" kern="1200" cap="none" spc="0" normalizeH="0" baseline="0" noProof="0" dirty="0">
                <a:ln>
                  <a:noFill/>
                </a:ln>
                <a:effectLst/>
                <a:uLnTx/>
                <a:uFillTx/>
                <a:latin typeface="Barlow Semi Condensed" panose="00000506000000000000" pitchFamily="2" charset="0"/>
              </a:rPr>
              <a:t>Posición Política</a:t>
            </a:r>
          </a:p>
        </p:txBody>
      </p:sp>
      <p:cxnSp>
        <p:nvCxnSpPr>
          <p:cNvPr id="90" name="Conector recto 89">
            <a:extLst>
              <a:ext uri="{FF2B5EF4-FFF2-40B4-BE49-F238E27FC236}">
                <a16:creationId xmlns:a16="http://schemas.microsoft.com/office/drawing/2014/main" id="{153B72E2-1676-BC3B-E9A9-9102ACB3865E}"/>
              </a:ext>
            </a:extLst>
          </p:cNvPr>
          <p:cNvCxnSpPr>
            <a:cxnSpLocks/>
          </p:cNvCxnSpPr>
          <p:nvPr/>
        </p:nvCxnSpPr>
        <p:spPr>
          <a:xfrm>
            <a:off x="6883200" y="2584025"/>
            <a:ext cx="4465834"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1" name="Conector recto 90">
            <a:extLst>
              <a:ext uri="{FF2B5EF4-FFF2-40B4-BE49-F238E27FC236}">
                <a16:creationId xmlns:a16="http://schemas.microsoft.com/office/drawing/2014/main" id="{A1C747F0-A5AF-3968-7BE5-C6D85C105FCD}"/>
              </a:ext>
            </a:extLst>
          </p:cNvPr>
          <p:cNvCxnSpPr>
            <a:cxnSpLocks/>
          </p:cNvCxnSpPr>
          <p:nvPr/>
        </p:nvCxnSpPr>
        <p:spPr>
          <a:xfrm>
            <a:off x="6883200" y="3471531"/>
            <a:ext cx="4465834"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2" name="Conector recto 91">
            <a:extLst>
              <a:ext uri="{FF2B5EF4-FFF2-40B4-BE49-F238E27FC236}">
                <a16:creationId xmlns:a16="http://schemas.microsoft.com/office/drawing/2014/main" id="{C4BA50F2-CC6F-1784-B0DC-3A26C879EC46}"/>
              </a:ext>
            </a:extLst>
          </p:cNvPr>
          <p:cNvCxnSpPr>
            <a:cxnSpLocks/>
          </p:cNvCxnSpPr>
          <p:nvPr/>
        </p:nvCxnSpPr>
        <p:spPr>
          <a:xfrm>
            <a:off x="6883200" y="4063202"/>
            <a:ext cx="4465834"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3" name="Conector recto 92">
            <a:extLst>
              <a:ext uri="{FF2B5EF4-FFF2-40B4-BE49-F238E27FC236}">
                <a16:creationId xmlns:a16="http://schemas.microsoft.com/office/drawing/2014/main" id="{24DB30EA-598C-B41F-4EBA-4D8E2BC10CA8}"/>
              </a:ext>
            </a:extLst>
          </p:cNvPr>
          <p:cNvCxnSpPr>
            <a:cxnSpLocks/>
          </p:cNvCxnSpPr>
          <p:nvPr/>
        </p:nvCxnSpPr>
        <p:spPr>
          <a:xfrm>
            <a:off x="6883200" y="4654872"/>
            <a:ext cx="4465834"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1" name="CuadroTexto 100">
            <a:extLst>
              <a:ext uri="{FF2B5EF4-FFF2-40B4-BE49-F238E27FC236}">
                <a16:creationId xmlns:a16="http://schemas.microsoft.com/office/drawing/2014/main" id="{64A019AF-8414-93C9-67D8-BC4C273DFA10}"/>
              </a:ext>
            </a:extLst>
          </p:cNvPr>
          <p:cNvSpPr txBox="1"/>
          <p:nvPr/>
        </p:nvSpPr>
        <p:spPr>
          <a:xfrm>
            <a:off x="6766445" y="5966837"/>
            <a:ext cx="4794184"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MX" sz="900" b="0" i="0" u="none" strike="noStrike" kern="0" cap="none" spc="0" normalizeH="0" baseline="0" noProof="0" dirty="0">
                <a:ln>
                  <a:noFill/>
                </a:ln>
                <a:effectLst/>
                <a:uLnTx/>
                <a:uFillTx/>
                <a:latin typeface="Barlow" panose="00000500000000000000" pitchFamily="2" charset="0"/>
              </a:rPr>
              <a:t>No hay diferencias significativas entre los segmentos, con un nivel de confianza del 95%.</a:t>
            </a:r>
            <a:endParaRPr kumimoji="0" lang="es-CL" sz="900" b="0" i="0" u="none" strike="noStrike" kern="0" cap="none" spc="0" normalizeH="0" baseline="0" noProof="0" dirty="0">
              <a:ln>
                <a:noFill/>
              </a:ln>
              <a:effectLst/>
              <a:uLnTx/>
              <a:uFillTx/>
              <a:latin typeface="Barlow" panose="00000500000000000000" pitchFamily="2" charset="0"/>
            </a:endParaRPr>
          </a:p>
        </p:txBody>
      </p:sp>
    </p:spTree>
    <p:extLst>
      <p:ext uri="{BB962C8B-B14F-4D97-AF65-F5344CB8AC3E}">
        <p14:creationId xmlns:p14="http://schemas.microsoft.com/office/powerpoint/2010/main" val="5497660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7A71E-907D-2A02-F802-D0C1E7332C18}"/>
            </a:ext>
          </a:extLst>
        </p:cNvPr>
        <p:cNvGrpSpPr/>
        <p:nvPr/>
      </p:nvGrpSpPr>
      <p:grpSpPr>
        <a:xfrm>
          <a:off x="0" y="0"/>
          <a:ext cx="0" cy="0"/>
          <a:chOff x="0" y="0"/>
          <a:chExt cx="0" cy="0"/>
        </a:xfrm>
      </p:grpSpPr>
      <p:sp>
        <p:nvSpPr>
          <p:cNvPr id="21" name="CuadroTexto 20">
            <a:extLst>
              <a:ext uri="{FF2B5EF4-FFF2-40B4-BE49-F238E27FC236}">
                <a16:creationId xmlns:a16="http://schemas.microsoft.com/office/drawing/2014/main" id="{89F802DB-5554-B33B-CBF1-FAB864F91F62}"/>
              </a:ext>
            </a:extLst>
          </p:cNvPr>
          <p:cNvSpPr txBox="1"/>
          <p:nvPr/>
        </p:nvSpPr>
        <p:spPr>
          <a:xfrm>
            <a:off x="260746" y="304820"/>
            <a:ext cx="11751959" cy="830997"/>
          </a:xfrm>
          <a:prstGeom prst="rect">
            <a:avLst/>
          </a:prstGeom>
          <a:noFill/>
        </p:spPr>
        <p:txBody>
          <a:bodyPr wrap="square" rtlCol="0">
            <a:spAutoFit/>
          </a:bodyPr>
          <a:lstStyle/>
          <a:p>
            <a:r>
              <a:rPr lang="es-CL" sz="2400" dirty="0">
                <a:latin typeface="Barlow Semi Condensed" panose="00000506000000000000" pitchFamily="2" charset="0"/>
              </a:rPr>
              <a:t>Las instituciones que dan más seguridad sobre datos personales: Registro Civil, Registro Social de Hogares, Servicio de Impuestos Internos, AFC, CESFAM y servicios públicos de salud y los bancos</a:t>
            </a:r>
          </a:p>
        </p:txBody>
      </p:sp>
      <p:sp>
        <p:nvSpPr>
          <p:cNvPr id="17" name="Espace réservé du numéro de diapositive 3">
            <a:extLst>
              <a:ext uri="{FF2B5EF4-FFF2-40B4-BE49-F238E27FC236}">
                <a16:creationId xmlns:a16="http://schemas.microsoft.com/office/drawing/2014/main" id="{2E57F40E-458B-DA84-C645-F7722C8B2C90}"/>
              </a:ext>
            </a:extLst>
          </p:cNvPr>
          <p:cNvSpPr>
            <a:spLocks noGrp="1"/>
          </p:cNvSpPr>
          <p:nvPr>
            <p:ph type="sldNum" sz="quarter" idx="18"/>
          </p:nvPr>
        </p:nvSpPr>
        <p:spPr>
          <a:xfrm>
            <a:off x="119336" y="6500389"/>
            <a:ext cx="360037" cy="365125"/>
          </a:xfrm>
        </p:spPr>
        <p:txBody>
          <a:bodyPr/>
          <a:lstStyle/>
          <a:p>
            <a:fld id="{D61AABEC-672F-4B68-B914-690DA978312C}" type="slidenum">
              <a:rPr lang="en-GB" smtClean="0"/>
              <a:pPr/>
              <a:t>29</a:t>
            </a:fld>
            <a:r>
              <a:rPr lang="en-GB" dirty="0"/>
              <a:t> ‒ </a:t>
            </a:r>
          </a:p>
        </p:txBody>
      </p:sp>
      <p:sp>
        <p:nvSpPr>
          <p:cNvPr id="5" name="Rectángulo 4">
            <a:extLst>
              <a:ext uri="{FF2B5EF4-FFF2-40B4-BE49-F238E27FC236}">
                <a16:creationId xmlns:a16="http://schemas.microsoft.com/office/drawing/2014/main" id="{4F77AE9A-FBCB-C97D-4A83-B549FE500095}"/>
              </a:ext>
            </a:extLst>
          </p:cNvPr>
          <p:cNvSpPr/>
          <p:nvPr/>
        </p:nvSpPr>
        <p:spPr>
          <a:xfrm>
            <a:off x="260747" y="1390079"/>
            <a:ext cx="11498439" cy="630942"/>
          </a:xfrm>
          <a:prstGeom prst="rect">
            <a:avLst/>
          </a:prstGeom>
          <a:noFill/>
        </p:spPr>
        <p:txBody>
          <a:bodyPr vert="horz" wrap="square" lIns="108000" tIns="45720" rIns="108000" bIns="0" rtlCol="0">
            <a:spAutoFit/>
          </a:bodyPr>
          <a:lstStyle/>
          <a:p>
            <a:pPr marR="31115" algn="just">
              <a:buSzPts val="1000"/>
            </a:pPr>
            <a:r>
              <a:rPr lang="es-MX" sz="1400" dirty="0">
                <a:latin typeface="Barlow Semi Condensed" panose="00000506000000000000" pitchFamily="2" charset="0"/>
              </a:rPr>
              <a:t>De 1 a 5, donde 1 es “Nada” y 5 es “Muy seguros”, ¿qué tan seguros cree usted que están o estarían sus datos personales con las siguientes instituciones? ¿y qué tan seguros cree usted que están o estarían sus datos personales con las siguientes empresas o instituciones privadas?  </a:t>
            </a:r>
          </a:p>
          <a:p>
            <a:pPr marR="31115" algn="just">
              <a:buSzPts val="1000"/>
            </a:pPr>
            <a:r>
              <a:rPr lang="es-MX" sz="1000" dirty="0">
                <a:latin typeface="Barlow Semi Condensed" panose="00000506000000000000" pitchFamily="2" charset="0"/>
              </a:rPr>
              <a:t>Base: 1.000 casos, total muestra</a:t>
            </a:r>
            <a:endParaRPr lang="es-ES" sz="900" dirty="0">
              <a:latin typeface="Barlow Semi Condensed" panose="00000506000000000000" pitchFamily="2" charset="0"/>
            </a:endParaRPr>
          </a:p>
        </p:txBody>
      </p:sp>
      <p:graphicFrame>
        <p:nvGraphicFramePr>
          <p:cNvPr id="9" name="Objekt 4">
            <a:extLst>
              <a:ext uri="{FF2B5EF4-FFF2-40B4-BE49-F238E27FC236}">
                <a16:creationId xmlns:a16="http://schemas.microsoft.com/office/drawing/2014/main" id="{5D1C9E65-5D51-0E1D-BBDF-9EFC05ED4799}"/>
              </a:ext>
            </a:extLst>
          </p:cNvPr>
          <p:cNvGraphicFramePr>
            <a:graphicFrameLocks noChangeAspect="1"/>
          </p:cNvGraphicFramePr>
          <p:nvPr>
            <p:extLst>
              <p:ext uri="{D42A27DB-BD31-4B8C-83A1-F6EECF244321}">
                <p14:modId xmlns:p14="http://schemas.microsoft.com/office/powerpoint/2010/main" val="1024449465"/>
              </p:ext>
            </p:extLst>
          </p:nvPr>
        </p:nvGraphicFramePr>
        <p:xfrm>
          <a:off x="120784" y="2021021"/>
          <a:ext cx="8870815" cy="420048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Tabla 11">
            <a:extLst>
              <a:ext uri="{FF2B5EF4-FFF2-40B4-BE49-F238E27FC236}">
                <a16:creationId xmlns:a16="http://schemas.microsoft.com/office/drawing/2014/main" id="{66968C67-4091-11D7-CC3F-C655002609B1}"/>
              </a:ext>
            </a:extLst>
          </p:cNvPr>
          <p:cNvGraphicFramePr>
            <a:graphicFrameLocks noGrp="1"/>
          </p:cNvGraphicFramePr>
          <p:nvPr>
            <p:extLst>
              <p:ext uri="{D42A27DB-BD31-4B8C-83A1-F6EECF244321}">
                <p14:modId xmlns:p14="http://schemas.microsoft.com/office/powerpoint/2010/main" val="2392748394"/>
              </p:ext>
            </p:extLst>
          </p:nvPr>
        </p:nvGraphicFramePr>
        <p:xfrm>
          <a:off x="8638153" y="2103124"/>
          <a:ext cx="2827705" cy="4118392"/>
        </p:xfrm>
        <a:graphic>
          <a:graphicData uri="http://schemas.openxmlformats.org/drawingml/2006/table">
            <a:tbl>
              <a:tblPr firstRow="1" bandRow="1">
                <a:tableStyleId>{5C22544A-7EE6-4342-B048-85BDC9FD1C3A}</a:tableStyleId>
              </a:tblPr>
              <a:tblGrid>
                <a:gridCol w="1771099">
                  <a:extLst>
                    <a:ext uri="{9D8B030D-6E8A-4147-A177-3AD203B41FA5}">
                      <a16:colId xmlns:a16="http://schemas.microsoft.com/office/drawing/2014/main" val="99507391"/>
                    </a:ext>
                  </a:extLst>
                </a:gridCol>
                <a:gridCol w="1056606">
                  <a:extLst>
                    <a:ext uri="{9D8B030D-6E8A-4147-A177-3AD203B41FA5}">
                      <a16:colId xmlns:a16="http://schemas.microsoft.com/office/drawing/2014/main" val="4032763689"/>
                    </a:ext>
                  </a:extLst>
                </a:gridCol>
              </a:tblGrid>
              <a:tr h="372055">
                <a:tc>
                  <a:txBody>
                    <a:bodyPr/>
                    <a:lstStyle/>
                    <a:p>
                      <a:endParaRPr lang="es-CL" sz="1000" dirty="0">
                        <a:solidFill>
                          <a:schemeClr val="tx1">
                            <a:lumMod val="75000"/>
                            <a:lumOff val="25000"/>
                          </a:schemeClr>
                        </a:solidFill>
                        <a:latin typeface="Barlow Semi Condensed" panose="00000506000000000000" pitchFamily="2" charset="0"/>
                      </a:endParaRPr>
                    </a:p>
                  </a:txBody>
                  <a:tcPr marL="36000" marR="36000" marT="36000" marB="36000" anchor="ctr">
                    <a:lnL w="12700" cap="flat" cmpd="sng" algn="ctr">
                      <a:no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s-MX" sz="1000" b="0" dirty="0">
                          <a:solidFill>
                            <a:schemeClr val="bg1"/>
                          </a:solidFill>
                          <a:latin typeface="Barlow Semi Condensed" panose="00000506000000000000" pitchFamily="2" charset="0"/>
                        </a:rPr>
                        <a:t>Neto</a:t>
                      </a:r>
                    </a:p>
                    <a:p>
                      <a:pPr marL="0" indent="0" algn="ctr"/>
                      <a:r>
                        <a:rPr lang="es-MX" sz="700" b="0" dirty="0">
                          <a:solidFill>
                            <a:schemeClr val="bg1"/>
                          </a:solidFill>
                          <a:latin typeface="Barlow Semi Condensed" panose="00000506000000000000" pitchFamily="2" charset="0"/>
                        </a:rPr>
                        <a:t>(Seguros – Inseguros)</a:t>
                      </a:r>
                      <a:r>
                        <a:rPr lang="es-MX" sz="700" b="0" dirty="0">
                          <a:solidFill>
                            <a:schemeClr val="tx1">
                              <a:lumMod val="75000"/>
                              <a:lumOff val="25000"/>
                            </a:schemeClr>
                          </a:solidFill>
                          <a:latin typeface="Barlow Semi Condensed" panose="00000506000000000000" pitchFamily="2" charset="0"/>
                        </a:rPr>
                        <a:t>)</a:t>
                      </a:r>
                      <a:endParaRPr lang="es-CL" sz="700" b="0" dirty="0">
                        <a:solidFill>
                          <a:schemeClr val="tx1">
                            <a:lumMod val="75000"/>
                            <a:lumOff val="25000"/>
                          </a:schemeClr>
                        </a:solidFill>
                        <a:latin typeface="Barlow Semi Condensed" panose="00000506000000000000" pitchFamily="2" charset="0"/>
                      </a:endParaRPr>
                    </a:p>
                  </a:txBody>
                  <a:tcPr marL="0" marR="0" marT="36000" marB="3600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solidFill>
                      <a:srgbClr val="31849B"/>
                    </a:solidFill>
                  </a:tcPr>
                </a:tc>
                <a:extLst>
                  <a:ext uri="{0D108BD9-81ED-4DB2-BD59-A6C34878D82A}">
                    <a16:rowId xmlns:a16="http://schemas.microsoft.com/office/drawing/2014/main" val="2698896316"/>
                  </a:ext>
                </a:extLst>
              </a:tr>
              <a:tr h="178397">
                <a:tc>
                  <a:txBody>
                    <a:bodyPr/>
                    <a:lstStyle/>
                    <a:p>
                      <a:pPr marL="88900" indent="0" algn="l" fontAlgn="ctr">
                        <a:buNone/>
                      </a:pPr>
                      <a:r>
                        <a:rPr lang="es-CL" sz="900" b="0" i="0" u="none" strike="noStrike" dirty="0">
                          <a:solidFill>
                            <a:srgbClr val="000000"/>
                          </a:solidFill>
                          <a:effectLst/>
                          <a:latin typeface="Barlow Semi Condensed" panose="00000506000000000000" pitchFamily="2" charset="0"/>
                        </a:rPr>
                        <a:t>Registro Civil</a:t>
                      </a:r>
                    </a:p>
                  </a:txBody>
                  <a:tcPr marL="6350" marR="6350" marT="6350" marB="720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dirty="0">
                          <a:solidFill>
                            <a:srgbClr val="000000"/>
                          </a:solidFill>
                          <a:effectLst/>
                          <a:latin typeface="Barlow Semi Condensed" panose="00000506000000000000" pitchFamily="2" charset="0"/>
                        </a:rPr>
                        <a:t>42</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791343696"/>
                  </a:ext>
                </a:extLst>
              </a:tr>
              <a:tr h="178397">
                <a:tc>
                  <a:txBody>
                    <a:bodyPr/>
                    <a:lstStyle/>
                    <a:p>
                      <a:pPr marL="88900" indent="0" algn="l" fontAlgn="ctr">
                        <a:buNone/>
                      </a:pPr>
                      <a:r>
                        <a:rPr lang="es-CL" sz="900" b="0" i="0" u="none" strike="noStrike" dirty="0">
                          <a:solidFill>
                            <a:srgbClr val="000000"/>
                          </a:solidFill>
                          <a:effectLst/>
                          <a:latin typeface="Barlow Semi Condensed" panose="00000506000000000000" pitchFamily="2" charset="0"/>
                        </a:rPr>
                        <a:t>Registro Social de Hogares</a:t>
                      </a:r>
                    </a:p>
                  </a:txBody>
                  <a:tcPr marL="6350" marR="6350" marT="6350" marB="720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a:solidFill>
                            <a:srgbClr val="000000"/>
                          </a:solidFill>
                          <a:effectLst/>
                          <a:latin typeface="Barlow Semi Condensed" panose="00000506000000000000" pitchFamily="2" charset="0"/>
                        </a:rPr>
                        <a:t>31</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1324144262"/>
                  </a:ext>
                </a:extLst>
              </a:tr>
              <a:tr h="178397">
                <a:tc>
                  <a:txBody>
                    <a:bodyPr/>
                    <a:lstStyle/>
                    <a:p>
                      <a:pPr marL="88900" indent="0" algn="l" fontAlgn="ctr">
                        <a:buNone/>
                      </a:pPr>
                      <a:r>
                        <a:rPr lang="es-CL" sz="900" b="0" i="0" u="none" strike="noStrike">
                          <a:solidFill>
                            <a:srgbClr val="000000"/>
                          </a:solidFill>
                          <a:effectLst/>
                          <a:latin typeface="Barlow Semi Condensed" panose="00000506000000000000" pitchFamily="2" charset="0"/>
                        </a:rPr>
                        <a:t>Servicio de Impuestos Internos</a:t>
                      </a:r>
                    </a:p>
                  </a:txBody>
                  <a:tcPr marL="6350" marR="6350" marT="6350" marB="720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a:solidFill>
                            <a:srgbClr val="000000"/>
                          </a:solidFill>
                          <a:effectLst/>
                          <a:latin typeface="Barlow Semi Condensed" panose="00000506000000000000" pitchFamily="2" charset="0"/>
                        </a:rPr>
                        <a:t>23</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2130420906"/>
                  </a:ext>
                </a:extLst>
              </a:tr>
              <a:tr h="178397">
                <a:tc>
                  <a:txBody>
                    <a:bodyPr/>
                    <a:lstStyle/>
                    <a:p>
                      <a:pPr marL="88900" indent="0" algn="l" fontAlgn="ctr">
                        <a:buNone/>
                      </a:pPr>
                      <a:r>
                        <a:rPr lang="es-CL" sz="900" b="0" i="0" u="none" strike="noStrike">
                          <a:solidFill>
                            <a:srgbClr val="000000"/>
                          </a:solidFill>
                          <a:effectLst/>
                          <a:latin typeface="Barlow Semi Condensed" panose="00000506000000000000" pitchFamily="2" charset="0"/>
                        </a:rPr>
                        <a:t>AFC (Seguro de Cesantía)</a:t>
                      </a:r>
                    </a:p>
                  </a:txBody>
                  <a:tcPr marL="6350" marR="6350" marT="6350" marB="720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a:solidFill>
                            <a:srgbClr val="000000"/>
                          </a:solidFill>
                          <a:effectLst/>
                          <a:latin typeface="Barlow Semi Condensed" panose="00000506000000000000" pitchFamily="2" charset="0"/>
                        </a:rPr>
                        <a:t>26</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4269954674"/>
                  </a:ext>
                </a:extLst>
              </a:tr>
              <a:tr h="178397">
                <a:tc>
                  <a:txBody>
                    <a:bodyPr/>
                    <a:lstStyle/>
                    <a:p>
                      <a:pPr marL="88900" indent="0" algn="l" fontAlgn="ctr">
                        <a:buNone/>
                      </a:pPr>
                      <a:r>
                        <a:rPr lang="es-CL" sz="900" b="0" i="0" u="none" strike="noStrike" dirty="0">
                          <a:solidFill>
                            <a:srgbClr val="000000"/>
                          </a:solidFill>
                          <a:effectLst/>
                          <a:latin typeface="Barlow Semi Condensed" panose="00000506000000000000" pitchFamily="2" charset="0"/>
                        </a:rPr>
                        <a:t>CESFAM y servicios públicos de salud</a:t>
                      </a:r>
                    </a:p>
                  </a:txBody>
                  <a:tcPr marL="6350" marR="6350" marT="6350" marB="720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a:solidFill>
                            <a:srgbClr val="000000"/>
                          </a:solidFill>
                          <a:effectLst/>
                          <a:latin typeface="Barlow Semi Condensed" panose="00000506000000000000" pitchFamily="2" charset="0"/>
                        </a:rPr>
                        <a:t>25</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193440140"/>
                  </a:ext>
                </a:extLst>
              </a:tr>
              <a:tr h="178397">
                <a:tc>
                  <a:txBody>
                    <a:bodyPr/>
                    <a:lstStyle/>
                    <a:p>
                      <a:pPr marL="88900" indent="0" algn="l" fontAlgn="ctr">
                        <a:buNone/>
                      </a:pPr>
                      <a:r>
                        <a:rPr lang="es-CL" sz="900" b="0" i="0" u="none" strike="noStrike">
                          <a:solidFill>
                            <a:srgbClr val="000000"/>
                          </a:solidFill>
                          <a:effectLst/>
                          <a:latin typeface="Barlow Semi Condensed" panose="00000506000000000000" pitchFamily="2" charset="0"/>
                        </a:rPr>
                        <a:t>Bancos</a:t>
                      </a:r>
                    </a:p>
                  </a:txBody>
                  <a:tcPr marL="6350" marR="6350" marT="6350" marB="720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dirty="0">
                          <a:solidFill>
                            <a:srgbClr val="000000"/>
                          </a:solidFill>
                          <a:effectLst/>
                          <a:latin typeface="Barlow Semi Condensed" panose="00000506000000000000" pitchFamily="2" charset="0"/>
                        </a:rPr>
                        <a:t>17</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1833779341"/>
                  </a:ext>
                </a:extLst>
              </a:tr>
              <a:tr h="178397">
                <a:tc>
                  <a:txBody>
                    <a:bodyPr/>
                    <a:lstStyle/>
                    <a:p>
                      <a:pPr marL="88900" indent="0" algn="l" fontAlgn="ctr">
                        <a:buNone/>
                      </a:pPr>
                      <a:r>
                        <a:rPr lang="es-CL" sz="900" b="0" i="0" u="none" strike="noStrike">
                          <a:solidFill>
                            <a:srgbClr val="000000"/>
                          </a:solidFill>
                          <a:effectLst/>
                          <a:latin typeface="Barlow Semi Condensed" panose="00000506000000000000" pitchFamily="2" charset="0"/>
                        </a:rPr>
                        <a:t>Clínicas o servicio de salud privado</a:t>
                      </a:r>
                    </a:p>
                  </a:txBody>
                  <a:tcPr marL="6350" marR="6350" marT="6350" marB="720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dirty="0">
                          <a:solidFill>
                            <a:srgbClr val="000000"/>
                          </a:solidFill>
                          <a:effectLst/>
                          <a:latin typeface="Barlow Semi Condensed" panose="00000506000000000000" pitchFamily="2" charset="0"/>
                        </a:rPr>
                        <a:t>9</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1649639432"/>
                  </a:ext>
                </a:extLst>
              </a:tr>
              <a:tr h="178397">
                <a:tc>
                  <a:txBody>
                    <a:bodyPr/>
                    <a:lstStyle/>
                    <a:p>
                      <a:pPr marL="88900" indent="0" algn="l" fontAlgn="ctr">
                        <a:buNone/>
                      </a:pPr>
                      <a:r>
                        <a:rPr lang="es-CL" sz="900" b="0" i="0" u="none" strike="noStrike" dirty="0">
                          <a:solidFill>
                            <a:srgbClr val="000000"/>
                          </a:solidFill>
                          <a:effectLst/>
                          <a:latin typeface="Barlow Semi Condensed" panose="00000506000000000000" pitchFamily="2" charset="0"/>
                        </a:rPr>
                        <a:t>Cajas de compensación</a:t>
                      </a:r>
                    </a:p>
                  </a:txBody>
                  <a:tcPr marL="6350" marR="6350" marT="6350" marB="720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dirty="0">
                          <a:solidFill>
                            <a:srgbClr val="000000"/>
                          </a:solidFill>
                          <a:effectLst/>
                          <a:latin typeface="Barlow Semi Condensed" panose="00000506000000000000" pitchFamily="2" charset="0"/>
                        </a:rPr>
                        <a:t>10</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842796118"/>
                  </a:ext>
                </a:extLst>
              </a:tr>
              <a:tr h="178397">
                <a:tc>
                  <a:txBody>
                    <a:bodyPr/>
                    <a:lstStyle/>
                    <a:p>
                      <a:pPr marL="88900" indent="0" algn="l" fontAlgn="ctr">
                        <a:buNone/>
                      </a:pPr>
                      <a:r>
                        <a:rPr lang="es-CL" sz="900" b="0" i="0" u="none" strike="noStrike">
                          <a:solidFill>
                            <a:srgbClr val="000000"/>
                          </a:solidFill>
                          <a:effectLst/>
                          <a:latin typeface="Barlow Semi Condensed" panose="00000506000000000000" pitchFamily="2" charset="0"/>
                        </a:rPr>
                        <a:t>AFP</a:t>
                      </a:r>
                    </a:p>
                  </a:txBody>
                  <a:tcPr marL="6350" marR="6350" marT="6350" marB="720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dirty="0">
                          <a:solidFill>
                            <a:srgbClr val="000000"/>
                          </a:solidFill>
                          <a:effectLst/>
                          <a:latin typeface="Barlow Semi Condensed" panose="00000506000000000000" pitchFamily="2" charset="0"/>
                        </a:rPr>
                        <a:t>-2</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1008432819"/>
                  </a:ext>
                </a:extLst>
              </a:tr>
              <a:tr h="178397">
                <a:tc>
                  <a:txBody>
                    <a:bodyPr/>
                    <a:lstStyle/>
                    <a:p>
                      <a:pPr marL="88900" indent="0" algn="l" fontAlgn="ctr">
                        <a:buNone/>
                      </a:pPr>
                      <a:r>
                        <a:rPr lang="es-CL" sz="900" b="0" i="0" u="none" strike="noStrike" dirty="0">
                          <a:solidFill>
                            <a:srgbClr val="000000"/>
                          </a:solidFill>
                          <a:effectLst/>
                          <a:latin typeface="Barlow Semi Condensed" panose="00000506000000000000" pitchFamily="2" charset="0"/>
                        </a:rPr>
                        <a:t>Empresas de servicios básicos</a:t>
                      </a:r>
                    </a:p>
                  </a:txBody>
                  <a:tcPr marL="6350" marR="6350" marT="6350" marB="720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dirty="0">
                          <a:solidFill>
                            <a:srgbClr val="000000"/>
                          </a:solidFill>
                          <a:effectLst/>
                          <a:latin typeface="Barlow Semi Condensed" panose="00000506000000000000" pitchFamily="2" charset="0"/>
                        </a:rPr>
                        <a:t>-2</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4288481528"/>
                  </a:ext>
                </a:extLst>
              </a:tr>
              <a:tr h="178397">
                <a:tc>
                  <a:txBody>
                    <a:bodyPr/>
                    <a:lstStyle/>
                    <a:p>
                      <a:pPr marL="88900" indent="0" algn="l" fontAlgn="ctr">
                        <a:buNone/>
                      </a:pPr>
                      <a:r>
                        <a:rPr lang="es-CL" sz="900" b="0" i="0" u="none" strike="noStrike">
                          <a:solidFill>
                            <a:srgbClr val="000000"/>
                          </a:solidFill>
                          <a:effectLst/>
                          <a:latin typeface="Barlow Semi Condensed" panose="00000506000000000000" pitchFamily="2" charset="0"/>
                        </a:rPr>
                        <a:t>Compañías de Seguros</a:t>
                      </a:r>
                    </a:p>
                  </a:txBody>
                  <a:tcPr marL="6350" marR="6350" marT="6350" marB="720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a:solidFill>
                            <a:srgbClr val="000000"/>
                          </a:solidFill>
                          <a:effectLst/>
                          <a:latin typeface="Barlow Semi Condensed" panose="00000506000000000000" pitchFamily="2" charset="0"/>
                        </a:rPr>
                        <a:t>-4</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1558482381"/>
                  </a:ext>
                </a:extLst>
              </a:tr>
              <a:tr h="178397">
                <a:tc>
                  <a:txBody>
                    <a:bodyPr/>
                    <a:lstStyle/>
                    <a:p>
                      <a:pPr marL="88900" indent="0" algn="l" fontAlgn="ctr">
                        <a:buNone/>
                      </a:pPr>
                      <a:r>
                        <a:rPr lang="es-CL" sz="900" b="0" i="0" u="none" strike="noStrike">
                          <a:solidFill>
                            <a:srgbClr val="000000"/>
                          </a:solidFill>
                          <a:effectLst/>
                          <a:latin typeface="Barlow Semi Condensed" panose="00000506000000000000" pitchFamily="2" charset="0"/>
                        </a:rPr>
                        <a:t>Municipalidad</a:t>
                      </a:r>
                    </a:p>
                  </a:txBody>
                  <a:tcPr marL="6350" marR="6350" marT="6350" marB="720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a:solidFill>
                            <a:srgbClr val="000000"/>
                          </a:solidFill>
                          <a:effectLst/>
                          <a:latin typeface="Barlow Semi Condensed" panose="00000506000000000000" pitchFamily="2" charset="0"/>
                        </a:rPr>
                        <a:t>-4</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2703127646"/>
                  </a:ext>
                </a:extLst>
              </a:tr>
              <a:tr h="178397">
                <a:tc>
                  <a:txBody>
                    <a:bodyPr/>
                    <a:lstStyle/>
                    <a:p>
                      <a:pPr marL="88900" indent="0" algn="l" fontAlgn="ctr">
                        <a:buNone/>
                      </a:pPr>
                      <a:r>
                        <a:rPr lang="es-CL" sz="900" b="0" i="0" u="none" strike="noStrike">
                          <a:solidFill>
                            <a:srgbClr val="000000"/>
                          </a:solidFill>
                          <a:effectLst/>
                          <a:latin typeface="Barlow Semi Condensed" panose="00000506000000000000" pitchFamily="2" charset="0"/>
                        </a:rPr>
                        <a:t>Isapre</a:t>
                      </a:r>
                    </a:p>
                  </a:txBody>
                  <a:tcPr marL="6350" marR="6350" marT="6350" marB="720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a:solidFill>
                            <a:srgbClr val="000000"/>
                          </a:solidFill>
                          <a:effectLst/>
                          <a:latin typeface="Barlow Semi Condensed" panose="00000506000000000000" pitchFamily="2" charset="0"/>
                        </a:rPr>
                        <a:t>-7</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4262599340"/>
                  </a:ext>
                </a:extLst>
              </a:tr>
              <a:tr h="178397">
                <a:tc>
                  <a:txBody>
                    <a:bodyPr/>
                    <a:lstStyle/>
                    <a:p>
                      <a:pPr marL="88900" indent="0" algn="l" fontAlgn="ctr">
                        <a:buNone/>
                      </a:pPr>
                      <a:r>
                        <a:rPr lang="es-CL" sz="900" b="0" i="0" u="none" strike="noStrike" dirty="0">
                          <a:solidFill>
                            <a:srgbClr val="000000"/>
                          </a:solidFill>
                          <a:effectLst/>
                          <a:latin typeface="Barlow Semi Condensed" panose="00000506000000000000" pitchFamily="2" charset="0"/>
                        </a:rPr>
                        <a:t>Líneas aéreas</a:t>
                      </a:r>
                    </a:p>
                  </a:txBody>
                  <a:tcPr marL="6350" marR="6350" marT="6350" marB="720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a:solidFill>
                            <a:srgbClr val="000000"/>
                          </a:solidFill>
                          <a:effectLst/>
                          <a:latin typeface="Barlow Semi Condensed" panose="00000506000000000000" pitchFamily="2" charset="0"/>
                        </a:rPr>
                        <a:t>-8</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3337783375"/>
                  </a:ext>
                </a:extLst>
              </a:tr>
              <a:tr h="178397">
                <a:tc>
                  <a:txBody>
                    <a:bodyPr/>
                    <a:lstStyle/>
                    <a:p>
                      <a:pPr marL="88900" indent="0" algn="l" fontAlgn="ctr">
                        <a:buNone/>
                      </a:pPr>
                      <a:r>
                        <a:rPr lang="es-CL" sz="900" b="0" i="0" u="none" strike="noStrike">
                          <a:solidFill>
                            <a:srgbClr val="000000"/>
                          </a:solidFill>
                          <a:effectLst/>
                          <a:latin typeface="Barlow Semi Condensed" panose="00000506000000000000" pitchFamily="2" charset="0"/>
                        </a:rPr>
                        <a:t>Farmacias</a:t>
                      </a:r>
                    </a:p>
                  </a:txBody>
                  <a:tcPr marL="6350" marR="6350" marT="6350" marB="720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a:solidFill>
                            <a:srgbClr val="000000"/>
                          </a:solidFill>
                          <a:effectLst/>
                          <a:latin typeface="Barlow Semi Condensed" panose="00000506000000000000" pitchFamily="2" charset="0"/>
                        </a:rPr>
                        <a:t>-11</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1548151630"/>
                  </a:ext>
                </a:extLst>
              </a:tr>
              <a:tr h="178397">
                <a:tc>
                  <a:txBody>
                    <a:bodyPr/>
                    <a:lstStyle/>
                    <a:p>
                      <a:pPr marL="88900" indent="0" algn="l" fontAlgn="ctr">
                        <a:buNone/>
                      </a:pPr>
                      <a:r>
                        <a:rPr lang="es-CL" sz="900" b="0" i="0" u="none" strike="noStrike">
                          <a:solidFill>
                            <a:srgbClr val="000000"/>
                          </a:solidFill>
                          <a:effectLst/>
                          <a:latin typeface="Barlow Semi Condensed" panose="00000506000000000000" pitchFamily="2" charset="0"/>
                        </a:rPr>
                        <a:t>Servicios de correos o encomiendas</a:t>
                      </a:r>
                    </a:p>
                  </a:txBody>
                  <a:tcPr marL="6350" marR="6350" marT="6350" marB="720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a:solidFill>
                            <a:srgbClr val="000000"/>
                          </a:solidFill>
                          <a:effectLst/>
                          <a:latin typeface="Barlow Semi Condensed" panose="00000506000000000000" pitchFamily="2" charset="0"/>
                        </a:rPr>
                        <a:t>-16</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2791096239"/>
                  </a:ext>
                </a:extLst>
              </a:tr>
              <a:tr h="178397">
                <a:tc>
                  <a:txBody>
                    <a:bodyPr/>
                    <a:lstStyle/>
                    <a:p>
                      <a:pPr marL="88900" indent="0" algn="l" fontAlgn="ctr">
                        <a:buNone/>
                      </a:pPr>
                      <a:r>
                        <a:rPr lang="es-CL" sz="900" b="0" i="0" u="none" strike="noStrike">
                          <a:solidFill>
                            <a:srgbClr val="000000"/>
                          </a:solidFill>
                          <a:effectLst/>
                          <a:latin typeface="Barlow Semi Condensed" panose="00000506000000000000" pitchFamily="2" charset="0"/>
                        </a:rPr>
                        <a:t>Supermercados</a:t>
                      </a:r>
                    </a:p>
                  </a:txBody>
                  <a:tcPr marL="6350" marR="6350" marT="6350" marB="720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a:solidFill>
                            <a:srgbClr val="000000"/>
                          </a:solidFill>
                          <a:effectLst/>
                          <a:latin typeface="Barlow Semi Condensed" panose="00000506000000000000" pitchFamily="2" charset="0"/>
                        </a:rPr>
                        <a:t>-22</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2927881125"/>
                  </a:ext>
                </a:extLst>
              </a:tr>
              <a:tr h="178397">
                <a:tc>
                  <a:txBody>
                    <a:bodyPr/>
                    <a:lstStyle/>
                    <a:p>
                      <a:pPr marL="88900" indent="0" algn="l" fontAlgn="ctr">
                        <a:buNone/>
                      </a:pPr>
                      <a:r>
                        <a:rPr lang="es-CL" sz="900" b="0" i="0" u="none" strike="noStrike" dirty="0">
                          <a:solidFill>
                            <a:srgbClr val="000000"/>
                          </a:solidFill>
                          <a:effectLst/>
                          <a:latin typeface="Barlow Semi Condensed" panose="00000506000000000000" pitchFamily="2" charset="0"/>
                        </a:rPr>
                        <a:t>Empresas de telecomunicaciones</a:t>
                      </a:r>
                    </a:p>
                  </a:txBody>
                  <a:tcPr marL="6350" marR="6350" marT="6350" marB="720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a:solidFill>
                            <a:srgbClr val="000000"/>
                          </a:solidFill>
                          <a:effectLst/>
                          <a:latin typeface="Barlow Semi Condensed" panose="00000506000000000000" pitchFamily="2" charset="0"/>
                        </a:rPr>
                        <a:t>-36</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3227300483"/>
                  </a:ext>
                </a:extLst>
              </a:tr>
              <a:tr h="178397">
                <a:tc>
                  <a:txBody>
                    <a:bodyPr/>
                    <a:lstStyle/>
                    <a:p>
                      <a:pPr marL="88900" indent="0" algn="l" fontAlgn="ctr">
                        <a:buNone/>
                      </a:pPr>
                      <a:r>
                        <a:rPr lang="es-CL" sz="900" b="0" i="0" u="none" strike="noStrike">
                          <a:solidFill>
                            <a:srgbClr val="000000"/>
                          </a:solidFill>
                          <a:effectLst/>
                          <a:latin typeface="Barlow Semi Condensed" panose="00000506000000000000" pitchFamily="2" charset="0"/>
                        </a:rPr>
                        <a:t>Multitiendas</a:t>
                      </a:r>
                    </a:p>
                  </a:txBody>
                  <a:tcPr marL="6350" marR="6350" marT="6350" marB="720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a:solidFill>
                            <a:srgbClr val="000000"/>
                          </a:solidFill>
                          <a:effectLst/>
                          <a:latin typeface="Barlow Semi Condensed" panose="00000506000000000000" pitchFamily="2" charset="0"/>
                        </a:rPr>
                        <a:t>-34</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1934099400"/>
                  </a:ext>
                </a:extLst>
              </a:tr>
              <a:tr h="178397">
                <a:tc>
                  <a:txBody>
                    <a:bodyPr/>
                    <a:lstStyle/>
                    <a:p>
                      <a:pPr marL="88900" indent="0" algn="l" fontAlgn="ctr">
                        <a:buNone/>
                      </a:pPr>
                      <a:r>
                        <a:rPr lang="es-CL" sz="900" b="0" i="0" u="none" strike="noStrike">
                          <a:solidFill>
                            <a:srgbClr val="000000"/>
                          </a:solidFill>
                          <a:effectLst/>
                          <a:latin typeface="Barlow Semi Condensed" panose="00000506000000000000" pitchFamily="2" charset="0"/>
                        </a:rPr>
                        <a:t>Empresas de delivery</a:t>
                      </a:r>
                    </a:p>
                  </a:txBody>
                  <a:tcPr marL="6350" marR="6350" marT="6350" marB="720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a:solidFill>
                            <a:srgbClr val="000000"/>
                          </a:solidFill>
                          <a:effectLst/>
                          <a:latin typeface="Barlow Semi Condensed" panose="00000506000000000000" pitchFamily="2" charset="0"/>
                        </a:rPr>
                        <a:t>-43</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661086161"/>
                  </a:ext>
                </a:extLst>
              </a:tr>
              <a:tr h="178397">
                <a:tc>
                  <a:txBody>
                    <a:bodyPr/>
                    <a:lstStyle/>
                    <a:p>
                      <a:pPr marL="88900" indent="0" algn="l" fontAlgn="ctr">
                        <a:buNone/>
                      </a:pPr>
                      <a:r>
                        <a:rPr lang="es-CL" sz="900" b="0" i="0" u="none" strike="noStrike" dirty="0">
                          <a:solidFill>
                            <a:srgbClr val="000000"/>
                          </a:solidFill>
                          <a:effectLst/>
                          <a:latin typeface="Barlow Semi Condensed" panose="00000506000000000000" pitchFamily="2" charset="0"/>
                        </a:rPr>
                        <a:t>Redes sociales</a:t>
                      </a:r>
                    </a:p>
                  </a:txBody>
                  <a:tcPr marL="6350" marR="6350" marT="6350" marB="720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tc>
                  <a:txBody>
                    <a:bodyPr/>
                    <a:lstStyle/>
                    <a:p>
                      <a:pPr algn="ctr" fontAlgn="ctr">
                        <a:buNone/>
                      </a:pPr>
                      <a:r>
                        <a:rPr lang="es-CL" sz="1000" b="0" i="0" u="none" strike="noStrike" dirty="0">
                          <a:solidFill>
                            <a:srgbClr val="000000"/>
                          </a:solidFill>
                          <a:effectLst/>
                          <a:latin typeface="Barlow Semi Condensed" panose="00000506000000000000" pitchFamily="2" charset="0"/>
                        </a:rPr>
                        <a:t>-60</a:t>
                      </a:r>
                    </a:p>
                  </a:txBody>
                  <a:tcPr marL="6350" marR="6350" marT="6350" marB="0" anchor="ctr">
                    <a:lnL w="12700" cap="flat" cmpd="sng" algn="ctr">
                      <a:solidFill>
                        <a:schemeClr val="tx2">
                          <a:lumMod val="50000"/>
                        </a:schemeClr>
                      </a:solidFill>
                      <a:prstDash val="solid"/>
                      <a:round/>
                      <a:headEnd type="none" w="med" len="med"/>
                      <a:tailEnd type="none" w="med" len="med"/>
                    </a:lnL>
                    <a:lnR w="12700" cap="flat" cmpd="sng" algn="ctr">
                      <a:solidFill>
                        <a:schemeClr val="tx2">
                          <a:lumMod val="50000"/>
                        </a:schemeClr>
                      </a:solidFill>
                      <a:prstDash val="solid"/>
                      <a:round/>
                      <a:headEnd type="none" w="med" len="med"/>
                      <a:tailEnd type="none" w="med" len="med"/>
                    </a:lnR>
                    <a:lnT w="12700" cap="flat" cmpd="sng" algn="ctr">
                      <a:solidFill>
                        <a:schemeClr val="tx2">
                          <a:lumMod val="50000"/>
                        </a:schemeClr>
                      </a:solidFill>
                      <a:prstDash val="solid"/>
                      <a:round/>
                      <a:headEnd type="none" w="med" len="med"/>
                      <a:tailEnd type="none" w="med" len="med"/>
                    </a:lnT>
                    <a:lnB w="12700" cap="flat" cmpd="sng" algn="ctr">
                      <a:solidFill>
                        <a:schemeClr val="tx2">
                          <a:lumMod val="50000"/>
                        </a:schemeClr>
                      </a:solidFill>
                      <a:prstDash val="solid"/>
                      <a:round/>
                      <a:headEnd type="none" w="med" len="med"/>
                      <a:tailEnd type="none" w="med" len="med"/>
                    </a:lnB>
                    <a:noFill/>
                  </a:tcPr>
                </a:tc>
                <a:extLst>
                  <a:ext uri="{0D108BD9-81ED-4DB2-BD59-A6C34878D82A}">
                    <a16:rowId xmlns:a16="http://schemas.microsoft.com/office/drawing/2014/main" val="1573804674"/>
                  </a:ext>
                </a:extLst>
              </a:tr>
            </a:tbl>
          </a:graphicData>
        </a:graphic>
      </p:graphicFrame>
    </p:spTree>
    <p:extLst>
      <p:ext uri="{BB962C8B-B14F-4D97-AF65-F5344CB8AC3E}">
        <p14:creationId xmlns:p14="http://schemas.microsoft.com/office/powerpoint/2010/main" val="40438227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3000">
              <a:srgbClr val="3B4496"/>
            </a:gs>
            <a:gs pos="100000">
              <a:srgbClr val="00A0A0"/>
            </a:gs>
          </a:gsLst>
          <a:lin ang="0" scaled="0"/>
        </a:gradFill>
        <a:effectLst/>
      </p:bgPr>
    </p:bg>
    <p:spTree>
      <p:nvGrpSpPr>
        <p:cNvPr id="1" name=""/>
        <p:cNvGrpSpPr/>
        <p:nvPr/>
      </p:nvGrpSpPr>
      <p:grpSpPr>
        <a:xfrm>
          <a:off x="0" y="0"/>
          <a:ext cx="0" cy="0"/>
          <a:chOff x="0" y="0"/>
          <a:chExt cx="0" cy="0"/>
        </a:xfrm>
      </p:grpSpPr>
      <p:cxnSp>
        <p:nvCxnSpPr>
          <p:cNvPr id="2" name="Conector recto 1">
            <a:extLst>
              <a:ext uri="{FF2B5EF4-FFF2-40B4-BE49-F238E27FC236}">
                <a16:creationId xmlns:a16="http://schemas.microsoft.com/office/drawing/2014/main" id="{7034C3D8-D2F3-A76E-0EBA-CAB49A5DA31F}"/>
              </a:ext>
            </a:extLst>
          </p:cNvPr>
          <p:cNvCxnSpPr>
            <a:cxnSpLocks/>
          </p:cNvCxnSpPr>
          <p:nvPr/>
        </p:nvCxnSpPr>
        <p:spPr>
          <a:xfrm>
            <a:off x="685800" y="358666"/>
            <a:ext cx="0" cy="6140669"/>
          </a:xfrm>
          <a:prstGeom prst="line">
            <a:avLst/>
          </a:prstGeom>
          <a:ln w="0">
            <a:solidFill>
              <a:schemeClr val="bg1"/>
            </a:solidFill>
          </a:ln>
        </p:spPr>
        <p:style>
          <a:lnRef idx="2">
            <a:schemeClr val="accent1"/>
          </a:lnRef>
          <a:fillRef idx="0">
            <a:schemeClr val="accent1"/>
          </a:fillRef>
          <a:effectRef idx="1">
            <a:schemeClr val="accent1"/>
          </a:effectRef>
          <a:fontRef idx="minor">
            <a:schemeClr val="tx1"/>
          </a:fontRef>
        </p:style>
      </p:cxnSp>
      <p:pic>
        <p:nvPicPr>
          <p:cNvPr id="3" name="Imagen 2">
            <a:extLst>
              <a:ext uri="{FF2B5EF4-FFF2-40B4-BE49-F238E27FC236}">
                <a16:creationId xmlns:a16="http://schemas.microsoft.com/office/drawing/2014/main" id="{1C62CBD9-73FA-D8CD-91E2-66D57F26B9D1}"/>
              </a:ext>
            </a:extLst>
          </p:cNvPr>
          <p:cNvPicPr>
            <a:picLocks noChangeAspect="1"/>
          </p:cNvPicPr>
          <p:nvPr/>
        </p:nvPicPr>
        <p:blipFill rotWithShape="1">
          <a:blip r:embed="rId2"/>
          <a:srcRect l="77800" t="1" b="-6317"/>
          <a:stretch/>
        </p:blipFill>
        <p:spPr>
          <a:xfrm>
            <a:off x="149774" y="5958199"/>
            <a:ext cx="354722" cy="300711"/>
          </a:xfrm>
          <a:prstGeom prst="rect">
            <a:avLst/>
          </a:prstGeom>
        </p:spPr>
      </p:pic>
      <p:sp>
        <p:nvSpPr>
          <p:cNvPr id="4" name="CuadroTexto 3">
            <a:extLst>
              <a:ext uri="{FF2B5EF4-FFF2-40B4-BE49-F238E27FC236}">
                <a16:creationId xmlns:a16="http://schemas.microsoft.com/office/drawing/2014/main" id="{8406A320-8515-BE6F-900F-B37D3DA5F1DC}"/>
              </a:ext>
            </a:extLst>
          </p:cNvPr>
          <p:cNvSpPr txBox="1"/>
          <p:nvPr/>
        </p:nvSpPr>
        <p:spPr>
          <a:xfrm>
            <a:off x="1056290" y="358666"/>
            <a:ext cx="160492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2800" i="0" u="none" strike="noStrike" kern="1200" cap="none" spc="0" normalizeH="0" baseline="0" noProof="0" dirty="0">
                <a:ln>
                  <a:noFill/>
                </a:ln>
                <a:solidFill>
                  <a:prstClr val="white"/>
                </a:solidFill>
                <a:effectLst/>
                <a:uLnTx/>
                <a:uFillTx/>
                <a:latin typeface="Barlow Semi Condensed" panose="00000506000000000000" pitchFamily="2" charset="0"/>
              </a:rPr>
              <a:t>Contactos</a:t>
            </a:r>
          </a:p>
        </p:txBody>
      </p:sp>
      <p:sp>
        <p:nvSpPr>
          <p:cNvPr id="11" name="CuadroTexto 10">
            <a:extLst>
              <a:ext uri="{FF2B5EF4-FFF2-40B4-BE49-F238E27FC236}">
                <a16:creationId xmlns:a16="http://schemas.microsoft.com/office/drawing/2014/main" id="{20DF240B-CBBD-378E-EEDA-D96DCD56A831}"/>
              </a:ext>
            </a:extLst>
          </p:cNvPr>
          <p:cNvSpPr txBox="1"/>
          <p:nvPr/>
        </p:nvSpPr>
        <p:spPr>
          <a:xfrm>
            <a:off x="2151995" y="2691963"/>
            <a:ext cx="4138448"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500" b="0" i="0" u="none" strike="noStrike" kern="1200" cap="none" spc="0" normalizeH="0" baseline="0" noProof="0" dirty="0">
                <a:ln>
                  <a:noFill/>
                </a:ln>
                <a:solidFill>
                  <a:prstClr val="white"/>
                </a:solidFill>
                <a:effectLst/>
                <a:uLnTx/>
                <a:uFillTx/>
                <a:latin typeface="Barlow Semi Condensed" panose="00000506000000000000" pitchFamily="2" charset="0"/>
              </a:rPr>
              <a:t>Estudio y vocerías: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L" sz="1500" b="0" i="0" u="none" strike="noStrike" kern="1200" cap="none" spc="0" normalizeH="0" baseline="0" noProof="0" dirty="0">
              <a:ln>
                <a:noFill/>
              </a:ln>
              <a:solidFill>
                <a:prstClr val="white"/>
              </a:solidFill>
              <a:effectLst/>
              <a:uLnTx/>
              <a:uFillTx/>
              <a:latin typeface="Barlow Semi Condensed" panose="00000506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2000" b="1" i="0" u="none" strike="noStrike" kern="1200" cap="none" spc="0" normalizeH="0" baseline="0" noProof="0" dirty="0">
                <a:ln>
                  <a:noFill/>
                </a:ln>
                <a:solidFill>
                  <a:prstClr val="white"/>
                </a:solidFill>
                <a:effectLst/>
                <a:uLnTx/>
                <a:uFillTx/>
                <a:latin typeface="Barlow Semi Condensed" panose="00000506000000000000" pitchFamily="2" charset="0"/>
              </a:rPr>
              <a:t>Alejandra Ojeda </a:t>
            </a:r>
            <a:r>
              <a:rPr lang="es-CL" sz="2000" b="1" dirty="0">
                <a:solidFill>
                  <a:prstClr val="white"/>
                </a:solidFill>
                <a:latin typeface="Barlow Semi Condensed" panose="00000506000000000000" pitchFamily="2" charset="0"/>
              </a:rPr>
              <a:t>Mayorga</a:t>
            </a:r>
            <a:endParaRPr kumimoji="0" lang="es-CL" sz="2000" b="1" i="0" u="none" strike="noStrike" kern="1200" cap="none" spc="0" normalizeH="0" baseline="0" noProof="0" dirty="0">
              <a:ln>
                <a:noFill/>
              </a:ln>
              <a:solidFill>
                <a:prstClr val="white"/>
              </a:solidFill>
              <a:effectLst/>
              <a:uLnTx/>
              <a:uFillTx/>
              <a:latin typeface="Barlow Semi Condensed" panose="00000506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500" b="0" i="1" u="none" strike="noStrike" kern="1200" cap="none" spc="0" normalizeH="0" baseline="0" noProof="0" dirty="0">
                <a:ln>
                  <a:noFill/>
                </a:ln>
                <a:solidFill>
                  <a:prstClr val="white"/>
                </a:solidFill>
                <a:effectLst/>
                <a:uLnTx/>
                <a:uFillTx/>
                <a:latin typeface="Barlow Semi Condensed" panose="00000506000000000000" pitchFamily="2" charset="0"/>
              </a:rPr>
              <a:t>Directora de Estudios Públicos, Ipsos Chile </a:t>
            </a:r>
            <a:r>
              <a:rPr lang="es-CL" sz="1500" b="1" dirty="0">
                <a:solidFill>
                  <a:srgbClr val="1DAFAD"/>
                </a:solidFill>
                <a:latin typeface="Barlow Semi Condensed" panose="00000506000000000000" pitchFamily="2" charset="0"/>
                <a:hlinkClick r:id="rId3">
                  <a:extLst>
                    <a:ext uri="{A12FA001-AC4F-418D-AE19-62706E023703}">
                      <ahyp:hlinkClr xmlns:ahyp="http://schemas.microsoft.com/office/drawing/2018/hyperlinkcolor" val="tx"/>
                    </a:ext>
                  </a:extLst>
                </a:hlinkClick>
              </a:rPr>
              <a:t>alejandra.ojeda@ipsos.com</a:t>
            </a:r>
            <a:r>
              <a:rPr lang="es-CL" sz="1500" b="1" dirty="0">
                <a:solidFill>
                  <a:srgbClr val="1DAFAD"/>
                </a:solidFill>
                <a:latin typeface="Barlow Semi Condensed" panose="00000506000000000000" pitchFamily="2" charset="0"/>
              </a:rPr>
              <a:t> </a:t>
            </a:r>
          </a:p>
        </p:txBody>
      </p:sp>
      <p:pic>
        <p:nvPicPr>
          <p:cNvPr id="14" name="Gráfico 13" descr="Open book contorno">
            <a:extLst>
              <a:ext uri="{FF2B5EF4-FFF2-40B4-BE49-F238E27FC236}">
                <a16:creationId xmlns:a16="http://schemas.microsoft.com/office/drawing/2014/main" id="{CAE4C8BC-8565-24B0-253F-106B09A3D64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37595" y="2592415"/>
            <a:ext cx="914400" cy="914400"/>
          </a:xfrm>
          <a:prstGeom prst="rect">
            <a:avLst/>
          </a:prstGeom>
        </p:spPr>
      </p:pic>
      <p:pic>
        <p:nvPicPr>
          <p:cNvPr id="15" name="Gráfico 14" descr="Newspaper contorno">
            <a:extLst>
              <a:ext uri="{FF2B5EF4-FFF2-40B4-BE49-F238E27FC236}">
                <a16:creationId xmlns:a16="http://schemas.microsoft.com/office/drawing/2014/main" id="{DFD8F21E-DCCE-2C01-BC24-862012AB565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03583" y="2592415"/>
            <a:ext cx="914400" cy="914400"/>
          </a:xfrm>
          <a:prstGeom prst="rect">
            <a:avLst/>
          </a:prstGeom>
        </p:spPr>
      </p:pic>
      <p:sp>
        <p:nvSpPr>
          <p:cNvPr id="16" name="CuadroTexto 15">
            <a:extLst>
              <a:ext uri="{FF2B5EF4-FFF2-40B4-BE49-F238E27FC236}">
                <a16:creationId xmlns:a16="http://schemas.microsoft.com/office/drawing/2014/main" id="{B7921A5A-7F57-0135-798F-0065200933C8}"/>
              </a:ext>
            </a:extLst>
          </p:cNvPr>
          <p:cNvSpPr txBox="1"/>
          <p:nvPr/>
        </p:nvSpPr>
        <p:spPr>
          <a:xfrm rot="16200000">
            <a:off x="-1465711" y="2066175"/>
            <a:ext cx="364875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700" b="1" i="0" u="none" strike="noStrike" kern="1200" cap="none" spc="300" normalizeH="0" baseline="0" noProof="0" dirty="0">
                <a:ln>
                  <a:noFill/>
                </a:ln>
                <a:solidFill>
                  <a:srgbClr val="00A0A0"/>
                </a:solidFill>
                <a:effectLst/>
                <a:uLnTx/>
                <a:uFillTx/>
                <a:latin typeface="Barlow" panose="00000500000000000000" pitchFamily="2" charset="0"/>
              </a:rPr>
              <a:t>INFORME N°55 | </a:t>
            </a:r>
            <a:r>
              <a:rPr kumimoji="0" lang="es-CL" sz="700" b="0" i="0" u="none" strike="noStrike" kern="1200" cap="none" spc="300" normalizeH="0" baseline="0" noProof="0" dirty="0">
                <a:ln>
                  <a:noFill/>
                </a:ln>
                <a:solidFill>
                  <a:prstClr val="white"/>
                </a:solidFill>
                <a:effectLst/>
                <a:uLnTx/>
                <a:uFillTx/>
                <a:latin typeface="Barlow" panose="00000500000000000000" pitchFamily="2" charset="0"/>
              </a:rPr>
              <a:t>CLAVES IPSOS </a:t>
            </a:r>
            <a:r>
              <a:rPr kumimoji="0" lang="es-CL" sz="700" b="1" i="0" u="none" strike="noStrike" kern="1200" cap="none" spc="300" normalizeH="0" baseline="0" noProof="0" dirty="0">
                <a:ln>
                  <a:noFill/>
                </a:ln>
                <a:solidFill>
                  <a:srgbClr val="00A0A0"/>
                </a:solidFill>
                <a:effectLst/>
                <a:uLnTx/>
                <a:uFillTx/>
                <a:latin typeface="Barlow" panose="00000500000000000000" pitchFamily="2" charset="0"/>
              </a:rPr>
              <a:t>| </a:t>
            </a:r>
            <a:r>
              <a:rPr lang="es-CL" sz="700" b="1" spc="300" dirty="0">
                <a:solidFill>
                  <a:srgbClr val="00A0A0"/>
                </a:solidFill>
                <a:latin typeface="Barlow" panose="00000500000000000000" pitchFamily="2" charset="0"/>
              </a:rPr>
              <a:t>OCTUBRE 2026</a:t>
            </a:r>
            <a:endParaRPr kumimoji="0" lang="es-CL" sz="700" b="1" i="0" u="none" strike="noStrike" kern="1200" cap="none" spc="300" normalizeH="0" baseline="0" noProof="0" dirty="0">
              <a:ln>
                <a:noFill/>
              </a:ln>
              <a:solidFill>
                <a:srgbClr val="00A0A0"/>
              </a:solidFill>
              <a:effectLst/>
              <a:uLnTx/>
              <a:uFillTx/>
              <a:latin typeface="Barlow" panose="00000500000000000000" pitchFamily="2" charset="0"/>
            </a:endParaRPr>
          </a:p>
        </p:txBody>
      </p:sp>
      <p:sp>
        <p:nvSpPr>
          <p:cNvPr id="5" name="CuadroTexto 4">
            <a:extLst>
              <a:ext uri="{FF2B5EF4-FFF2-40B4-BE49-F238E27FC236}">
                <a16:creationId xmlns:a16="http://schemas.microsoft.com/office/drawing/2014/main" id="{6716FAF9-FCB1-7E3D-5CB1-E3285F5283B7}"/>
              </a:ext>
            </a:extLst>
          </p:cNvPr>
          <p:cNvSpPr txBox="1"/>
          <p:nvPr/>
        </p:nvSpPr>
        <p:spPr>
          <a:xfrm>
            <a:off x="7181195" y="2691963"/>
            <a:ext cx="4752166"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500" b="0" i="0" u="none" strike="noStrike" kern="1200" cap="none" spc="0" normalizeH="0" baseline="0" noProof="0" dirty="0">
                <a:ln>
                  <a:noFill/>
                </a:ln>
                <a:solidFill>
                  <a:prstClr val="white"/>
                </a:solidFill>
                <a:effectLst/>
                <a:uLnTx/>
                <a:uFillTx/>
                <a:latin typeface="Barlow Semi Condensed" panose="00000506000000000000" pitchFamily="2" charset="0"/>
              </a:rPr>
              <a:t>Prensa: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L" sz="1500" b="0" i="0" u="none" strike="noStrike" kern="1200" cap="none" spc="0" normalizeH="0" baseline="0" noProof="0" dirty="0">
              <a:ln>
                <a:noFill/>
              </a:ln>
              <a:solidFill>
                <a:prstClr val="white"/>
              </a:solidFill>
              <a:effectLst/>
              <a:uLnTx/>
              <a:uFillTx/>
              <a:latin typeface="Barlow Semi Condensed" panose="00000506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2000" b="1" i="0" u="none" strike="noStrike" kern="1200" cap="none" spc="0" normalizeH="0" baseline="0" noProof="0" dirty="0">
                <a:ln>
                  <a:noFill/>
                </a:ln>
                <a:solidFill>
                  <a:prstClr val="white"/>
                </a:solidFill>
                <a:effectLst/>
                <a:uLnTx/>
                <a:uFillTx/>
                <a:latin typeface="Barlow Semi Condensed" panose="00000506000000000000" pitchFamily="2" charset="0"/>
              </a:rPr>
              <a:t>Nicolás Valenzuela</a:t>
            </a:r>
          </a:p>
          <a:p>
            <a:pPr marL="0" marR="0" lvl="0" indent="0" algn="l" defTabSz="914400" rtl="0" eaLnBrk="1" fontAlgn="auto" latinLnBrk="0" hangingPunct="1">
              <a:lnSpc>
                <a:spcPct val="100000"/>
              </a:lnSpc>
              <a:spcBef>
                <a:spcPts val="0"/>
              </a:spcBef>
              <a:spcAft>
                <a:spcPts val="0"/>
              </a:spcAft>
              <a:buClrTx/>
              <a:buSzTx/>
              <a:buFontTx/>
              <a:buNone/>
              <a:tabLst/>
              <a:defRPr/>
            </a:pPr>
            <a:r>
              <a:rPr lang="es-CL" sz="1500" i="1" dirty="0">
                <a:solidFill>
                  <a:prstClr val="white"/>
                </a:solidFill>
                <a:latin typeface="Barlow Semi Condensed" panose="00000506000000000000" pitchFamily="2" charset="0"/>
              </a:rPr>
              <a:t>Comunicaciones,</a:t>
            </a:r>
            <a:r>
              <a:rPr kumimoji="0" lang="es-CL" sz="1500" b="0" i="1" u="none" strike="noStrike" kern="1200" cap="none" spc="0" normalizeH="0" baseline="0" noProof="0" dirty="0">
                <a:ln>
                  <a:noFill/>
                </a:ln>
                <a:solidFill>
                  <a:prstClr val="white"/>
                </a:solidFill>
                <a:effectLst/>
                <a:uLnTx/>
                <a:uFillTx/>
                <a:latin typeface="Barlow Semi Condensed" panose="00000506000000000000" pitchFamily="2" charset="0"/>
              </a:rPr>
              <a:t> Ipsos Chile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500" b="1" i="0" u="none" strike="noStrike" kern="1200" cap="none" spc="0" normalizeH="0" baseline="0" noProof="0" dirty="0">
                <a:ln>
                  <a:noFill/>
                </a:ln>
                <a:solidFill>
                  <a:schemeClr val="bg2"/>
                </a:solidFill>
                <a:effectLst/>
                <a:uLnTx/>
                <a:uFillTx/>
                <a:latin typeface="Barlow Semi Condensed" panose="00000506000000000000" pitchFamily="2" charset="0"/>
                <a:hlinkClick r:id="rId6">
                  <a:extLst>
                    <a:ext uri="{A12FA001-AC4F-418D-AE19-62706E023703}">
                      <ahyp:hlinkClr xmlns:ahyp="http://schemas.microsoft.com/office/drawing/2018/hyperlinkcolor" val="tx"/>
                    </a:ext>
                  </a:extLst>
                </a:hlinkClick>
              </a:rPr>
              <a:t>nicolas.valenzuela@ipsos.com</a:t>
            </a:r>
            <a:r>
              <a:rPr kumimoji="0" lang="es-CL" sz="1500" b="1" i="0" u="none" strike="noStrike" kern="1200" cap="none" spc="0" normalizeH="0" baseline="0" noProof="0" dirty="0">
                <a:ln>
                  <a:noFill/>
                </a:ln>
                <a:solidFill>
                  <a:schemeClr val="bg2"/>
                </a:solidFill>
                <a:effectLst/>
                <a:uLnTx/>
                <a:uFillTx/>
                <a:latin typeface="Barlow Semi Condensed" panose="00000506000000000000" pitchFamily="2" charset="0"/>
              </a:rPr>
              <a:t> </a:t>
            </a:r>
          </a:p>
        </p:txBody>
      </p:sp>
      <p:sp>
        <p:nvSpPr>
          <p:cNvPr id="7" name="CuadroTexto 6">
            <a:extLst>
              <a:ext uri="{FF2B5EF4-FFF2-40B4-BE49-F238E27FC236}">
                <a16:creationId xmlns:a16="http://schemas.microsoft.com/office/drawing/2014/main" id="{DB067060-1014-DAB7-6267-01AB3EAB2D4B}"/>
              </a:ext>
            </a:extLst>
          </p:cNvPr>
          <p:cNvSpPr txBox="1"/>
          <p:nvPr/>
        </p:nvSpPr>
        <p:spPr>
          <a:xfrm>
            <a:off x="2165135" y="4243259"/>
            <a:ext cx="4138448"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2000" b="1" i="0" u="none" strike="noStrike" kern="1200" cap="none" spc="0" normalizeH="0" baseline="0" noProof="0" dirty="0">
                <a:ln>
                  <a:noFill/>
                </a:ln>
                <a:solidFill>
                  <a:prstClr val="white"/>
                </a:solidFill>
                <a:effectLst/>
                <a:uLnTx/>
                <a:uFillTx/>
                <a:latin typeface="Barlow Semi Condensed" panose="00000506000000000000" pitchFamily="2" charset="0"/>
              </a:rPr>
              <a:t>Michel Figueroa Mardones</a:t>
            </a:r>
          </a:p>
          <a:p>
            <a:pPr marL="0" marR="0" lvl="0" indent="0" algn="l" defTabSz="914400" rtl="0" eaLnBrk="1" fontAlgn="auto" latinLnBrk="0" hangingPunct="1">
              <a:lnSpc>
                <a:spcPct val="100000"/>
              </a:lnSpc>
              <a:spcBef>
                <a:spcPts val="0"/>
              </a:spcBef>
              <a:spcAft>
                <a:spcPts val="0"/>
              </a:spcAft>
              <a:buClrTx/>
              <a:buSzTx/>
              <a:buFontTx/>
              <a:buNone/>
              <a:tabLst/>
              <a:defRPr/>
            </a:pPr>
            <a:r>
              <a:rPr lang="es-CL" sz="1500" i="1" dirty="0">
                <a:solidFill>
                  <a:prstClr val="white"/>
                </a:solidFill>
                <a:latin typeface="Barlow Semi Condensed" panose="00000506000000000000" pitchFamily="2" charset="0"/>
              </a:rPr>
              <a:t>Director ejecutivo</a:t>
            </a:r>
            <a:r>
              <a:rPr kumimoji="0" lang="es-CL" sz="1500" b="0" i="1" u="none" strike="noStrike" kern="1200" cap="none" spc="0" normalizeH="0" baseline="0" noProof="0" dirty="0">
                <a:ln>
                  <a:noFill/>
                </a:ln>
                <a:solidFill>
                  <a:prstClr val="white"/>
                </a:solidFill>
                <a:effectLst/>
                <a:uLnTx/>
                <a:uFillTx/>
                <a:latin typeface="Barlow Semi Condensed" panose="00000506000000000000" pitchFamily="2" charset="0"/>
              </a:rPr>
              <a:t>, Chile Transparente</a:t>
            </a:r>
          </a:p>
          <a:p>
            <a:pPr>
              <a:defRPr/>
            </a:pPr>
            <a:r>
              <a:rPr lang="es-CL" sz="1500" b="1" dirty="0">
                <a:solidFill>
                  <a:srgbClr val="1DAFAD"/>
                </a:solidFill>
                <a:latin typeface="Barlow Semi Condensed" panose="00000506000000000000" pitchFamily="2" charset="0"/>
                <a:hlinkClick r:id="rId7">
                  <a:extLst>
                    <a:ext uri="{A12FA001-AC4F-418D-AE19-62706E023703}">
                      <ahyp:hlinkClr xmlns:ahyp="http://schemas.microsoft.com/office/drawing/2018/hyperlinkcolor" val="tx"/>
                    </a:ext>
                  </a:extLst>
                </a:hlinkClick>
              </a:rPr>
              <a:t>mfigueroa@chiletransparente.cl</a:t>
            </a:r>
            <a:r>
              <a:rPr lang="es-CL" sz="1500" b="1" dirty="0">
                <a:solidFill>
                  <a:srgbClr val="1DAFAD"/>
                </a:solidFill>
                <a:latin typeface="Barlow Semi Condensed" panose="00000506000000000000" pitchFamily="2" charset="0"/>
              </a:rPr>
              <a:t> </a:t>
            </a:r>
          </a:p>
        </p:txBody>
      </p:sp>
      <p:sp>
        <p:nvSpPr>
          <p:cNvPr id="8" name="CuadroTexto 7">
            <a:extLst>
              <a:ext uri="{FF2B5EF4-FFF2-40B4-BE49-F238E27FC236}">
                <a16:creationId xmlns:a16="http://schemas.microsoft.com/office/drawing/2014/main" id="{3C70BD88-4AD7-26BB-3EE4-A451F2C235D8}"/>
              </a:ext>
            </a:extLst>
          </p:cNvPr>
          <p:cNvSpPr txBox="1"/>
          <p:nvPr/>
        </p:nvSpPr>
        <p:spPr>
          <a:xfrm>
            <a:off x="7128878" y="4243259"/>
            <a:ext cx="4752166"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2000" b="1" i="0" u="none" strike="noStrike" kern="1200" cap="none" spc="0" normalizeH="0" baseline="0" noProof="0" dirty="0">
                <a:ln>
                  <a:noFill/>
                </a:ln>
                <a:solidFill>
                  <a:prstClr val="white"/>
                </a:solidFill>
                <a:effectLst/>
                <a:uLnTx/>
                <a:uFillTx/>
                <a:latin typeface="Barlow Semi Condensed" panose="00000506000000000000" pitchFamily="2" charset="0"/>
              </a:rPr>
              <a:t>Carolina Sáez Vásquez</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CL" sz="1500" b="0" i="1" u="none" strike="noStrike" kern="1200" cap="none" spc="0" normalizeH="0" baseline="0" noProof="0" dirty="0">
                <a:ln>
                  <a:noFill/>
                </a:ln>
                <a:solidFill>
                  <a:prstClr val="white"/>
                </a:solidFill>
                <a:effectLst/>
                <a:uLnTx/>
                <a:uFillTx/>
                <a:latin typeface="Barlow Semi Condensed" panose="00000506000000000000" pitchFamily="2" charset="0"/>
              </a:rPr>
              <a:t>Encargada de Comunicaciones, Chile Transparente</a:t>
            </a:r>
          </a:p>
          <a:p>
            <a:pPr>
              <a:defRPr/>
            </a:pPr>
            <a:r>
              <a:rPr lang="es-CL" sz="1500" b="1" dirty="0">
                <a:solidFill>
                  <a:schemeClr val="bg2"/>
                </a:solidFill>
                <a:latin typeface="Barlow Semi Condensed" panose="00000506000000000000" pitchFamily="2" charset="0"/>
                <a:hlinkClick r:id="rId8">
                  <a:extLst>
                    <a:ext uri="{A12FA001-AC4F-418D-AE19-62706E023703}">
                      <ahyp:hlinkClr xmlns:ahyp="http://schemas.microsoft.com/office/drawing/2018/hyperlinkcolor" val="tx"/>
                    </a:ext>
                  </a:extLst>
                </a:hlinkClick>
              </a:rPr>
              <a:t>csaez@chiletransparente.cl</a:t>
            </a:r>
            <a:r>
              <a:rPr lang="es-CL" sz="1500" b="1" dirty="0">
                <a:solidFill>
                  <a:schemeClr val="bg2"/>
                </a:solidFill>
                <a:latin typeface="Barlow Semi Condensed" panose="00000506000000000000" pitchFamily="2" charset="0"/>
              </a:rPr>
              <a:t> </a:t>
            </a:r>
          </a:p>
        </p:txBody>
      </p:sp>
    </p:spTree>
    <p:extLst>
      <p:ext uri="{BB962C8B-B14F-4D97-AF65-F5344CB8AC3E}">
        <p14:creationId xmlns:p14="http://schemas.microsoft.com/office/powerpoint/2010/main" val="19731697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D91DE724-97A2-6977-E289-8F400293F0B6}"/>
              </a:ext>
            </a:extLst>
          </p:cNvPr>
          <p:cNvSpPr/>
          <p:nvPr/>
        </p:nvSpPr>
        <p:spPr>
          <a:xfrm>
            <a:off x="0" y="0"/>
            <a:ext cx="12192000" cy="6858000"/>
          </a:xfrm>
          <a:prstGeom prst="rect">
            <a:avLst/>
          </a:prstGeom>
          <a:solidFill>
            <a:srgbClr val="121B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latin typeface="Barlow" panose="00000500000000000000" pitchFamily="2" charset="0"/>
            </a:endParaRPr>
          </a:p>
        </p:txBody>
      </p:sp>
      <p:sp>
        <p:nvSpPr>
          <p:cNvPr id="5" name="Marcador de número de diapositiva 4">
            <a:extLst>
              <a:ext uri="{FF2B5EF4-FFF2-40B4-BE49-F238E27FC236}">
                <a16:creationId xmlns:a16="http://schemas.microsoft.com/office/drawing/2014/main" id="{D8F4E70C-BF47-4528-A721-EF5CD583A4CB}"/>
              </a:ext>
            </a:extLst>
          </p:cNvPr>
          <p:cNvSpPr>
            <a:spLocks noGrp="1"/>
          </p:cNvSpPr>
          <p:nvPr>
            <p:ph type="sldNum"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1AABEC-672F-4B68-B914-690DA978312C}" type="slidenum">
              <a:rPr kumimoji="0" lang="en-GB" sz="900" b="1" i="0" u="none" strike="noStrike" kern="1200" cap="none" spc="0" normalizeH="0" baseline="0" noProof="0" smtClean="0">
                <a:ln>
                  <a:noFill/>
                </a:ln>
                <a:solidFill>
                  <a:srgbClr val="2F469C">
                    <a:lumMod val="75000"/>
                  </a:srgbClr>
                </a:solidFill>
                <a:effectLst/>
                <a:uLnTx/>
                <a:uFillTx/>
                <a:latin typeface="Barlow"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r>
              <a:rPr kumimoji="0" lang="en-GB" sz="900" b="1" i="0" u="none" strike="noStrike" kern="1200" cap="none" spc="0" normalizeH="0" baseline="0" noProof="0">
                <a:ln>
                  <a:noFill/>
                </a:ln>
                <a:solidFill>
                  <a:srgbClr val="2F469C">
                    <a:lumMod val="75000"/>
                  </a:srgbClr>
                </a:solidFill>
                <a:effectLst/>
                <a:uLnTx/>
                <a:uFillTx/>
                <a:latin typeface="Barlow" panose="00000500000000000000" pitchFamily="2" charset="0"/>
                <a:ea typeface="+mn-ea"/>
                <a:cs typeface="+mn-cs"/>
              </a:rPr>
              <a:t> ‒ </a:t>
            </a:r>
          </a:p>
        </p:txBody>
      </p:sp>
      <p:sp>
        <p:nvSpPr>
          <p:cNvPr id="6" name="Título 5">
            <a:extLst>
              <a:ext uri="{FF2B5EF4-FFF2-40B4-BE49-F238E27FC236}">
                <a16:creationId xmlns:a16="http://schemas.microsoft.com/office/drawing/2014/main" id="{5C560A34-4956-4EFC-A87E-C2AB5CC9E304}"/>
              </a:ext>
            </a:extLst>
          </p:cNvPr>
          <p:cNvSpPr>
            <a:spLocks noGrp="1"/>
          </p:cNvSpPr>
          <p:nvPr>
            <p:ph type="title"/>
          </p:nvPr>
        </p:nvSpPr>
        <p:spPr>
          <a:xfrm>
            <a:off x="404786" y="382816"/>
            <a:ext cx="11382428" cy="424732"/>
          </a:xfrm>
        </p:spPr>
        <p:txBody>
          <a:bodyPr/>
          <a:lstStyle/>
          <a:p>
            <a:r>
              <a:rPr lang="pt-BR" sz="2400" b="1">
                <a:solidFill>
                  <a:schemeClr val="bg1"/>
                </a:solidFill>
                <a:latin typeface="Barlow Semi Condensed" panose="00000506000000000000" pitchFamily="2" charset="0"/>
              </a:rPr>
              <a:t>SOBRE PANEL IPSOS INTERACTIVE SERVICES</a:t>
            </a:r>
            <a:endParaRPr lang="es-CL" sz="2400">
              <a:solidFill>
                <a:schemeClr val="bg1"/>
              </a:solidFill>
              <a:latin typeface="Barlow Semi Condensed" panose="00000506000000000000" pitchFamily="2" charset="0"/>
            </a:endParaRPr>
          </a:p>
        </p:txBody>
      </p:sp>
      <p:sp>
        <p:nvSpPr>
          <p:cNvPr id="14" name="Rectángulo 13">
            <a:extLst>
              <a:ext uri="{FF2B5EF4-FFF2-40B4-BE49-F238E27FC236}">
                <a16:creationId xmlns:a16="http://schemas.microsoft.com/office/drawing/2014/main" id="{11CB13BF-2A0F-4DE7-AB2A-05CB33A94E58}"/>
              </a:ext>
            </a:extLst>
          </p:cNvPr>
          <p:cNvSpPr/>
          <p:nvPr/>
        </p:nvSpPr>
        <p:spPr>
          <a:xfrm>
            <a:off x="323797" y="1030952"/>
            <a:ext cx="11544405" cy="5278368"/>
          </a:xfrm>
          <a:prstGeom prst="rect">
            <a:avLst/>
          </a:prstGeom>
          <a:noFill/>
        </p:spPr>
        <p:txBody>
          <a:bodyPr vert="horz" wrap="square" lIns="108000" tIns="45720" rIns="108000" bIns="0" rtlCol="0">
            <a:spAutoFit/>
          </a:bodyPr>
          <a:lstStyle/>
          <a:p>
            <a:pPr marL="0" marR="0" lvl="0" indent="0" algn="l" defTabSz="914400" rtl="0" eaLnBrk="1" fontAlgn="auto" latinLnBrk="0" hangingPunct="1">
              <a:lnSpc>
                <a:spcPct val="100000"/>
              </a:lnSpc>
              <a:spcBef>
                <a:spcPts val="1200"/>
              </a:spcBef>
              <a:spcAft>
                <a:spcPts val="0"/>
              </a:spcAft>
              <a:buClrTx/>
              <a:buSzPct val="50000"/>
              <a:buFontTx/>
              <a:buNone/>
              <a:tabLst/>
              <a:defRPr/>
            </a:pPr>
            <a:r>
              <a:rPr kumimoji="0" lang="es-ES" sz="2000" b="0" i="0" u="none" strike="noStrike" kern="1200" cap="none" spc="0" normalizeH="0" baseline="0" noProof="0" dirty="0">
                <a:ln>
                  <a:noFill/>
                </a:ln>
                <a:solidFill>
                  <a:schemeClr val="bg1"/>
                </a:solidFill>
                <a:effectLst/>
                <a:uLnTx/>
                <a:uFillTx/>
                <a:latin typeface="Barlow Semi Condensed" panose="00000506000000000000" pitchFamily="2" charset="0"/>
              </a:rPr>
              <a:t>El estudio fue realizado sobre la base del Panel de Ipsos Interactive </a:t>
            </a:r>
            <a:r>
              <a:rPr kumimoji="0" lang="es-ES" sz="2000" b="0" i="0" u="none" strike="noStrike" kern="1200" cap="none" spc="0" normalizeH="0" baseline="0" noProof="0" dirty="0" err="1">
                <a:ln>
                  <a:noFill/>
                </a:ln>
                <a:solidFill>
                  <a:schemeClr val="bg1"/>
                </a:solidFill>
                <a:effectLst/>
                <a:uLnTx/>
                <a:uFillTx/>
                <a:latin typeface="Barlow Semi Condensed" panose="00000506000000000000" pitchFamily="2" charset="0"/>
              </a:rPr>
              <a:t>Services</a:t>
            </a:r>
            <a:r>
              <a:rPr kumimoji="0" lang="es-ES" sz="2000" b="0" i="0" u="none" strike="noStrike" kern="1200" cap="none" spc="0" normalizeH="0" baseline="0" noProof="0" dirty="0">
                <a:ln>
                  <a:noFill/>
                </a:ln>
                <a:solidFill>
                  <a:schemeClr val="bg1"/>
                </a:solidFill>
                <a:effectLst/>
                <a:uLnTx/>
                <a:uFillTx/>
                <a:latin typeface="Barlow Semi Condensed" panose="00000506000000000000" pitchFamily="2" charset="0"/>
              </a:rPr>
              <a:t> (IIS), el cual está compuesto por un marco muestral de más de 137.000 personas del país, todas mayores de 14 años. Además del panel propio, Ipsos cuenta con reclutamiento ad hoc y apoyo en perfiles específicos desde paneles externos certificados por Ipsos.</a:t>
            </a:r>
          </a:p>
          <a:p>
            <a:pPr marL="0" marR="0" lvl="0" indent="0" algn="l" defTabSz="914400" rtl="0" eaLnBrk="1" fontAlgn="auto" latinLnBrk="0" hangingPunct="1">
              <a:lnSpc>
                <a:spcPct val="100000"/>
              </a:lnSpc>
              <a:spcBef>
                <a:spcPts val="1200"/>
              </a:spcBef>
              <a:spcAft>
                <a:spcPts val="0"/>
              </a:spcAft>
              <a:buClrTx/>
              <a:buSzPct val="50000"/>
              <a:buFontTx/>
              <a:buNone/>
              <a:tabLst/>
              <a:defRPr/>
            </a:pPr>
            <a:r>
              <a:rPr kumimoji="0" lang="es-ES" sz="2000" b="0" i="0" u="none" strike="noStrike" kern="1200" cap="none" spc="0" normalizeH="0" baseline="0" noProof="0" dirty="0">
                <a:ln>
                  <a:noFill/>
                </a:ln>
                <a:solidFill>
                  <a:schemeClr val="bg1"/>
                </a:solidFill>
                <a:effectLst/>
                <a:uLnTx/>
                <a:uFillTx/>
                <a:latin typeface="Barlow Semi Condensed" panose="00000506000000000000" pitchFamily="2" charset="0"/>
              </a:rPr>
              <a:t>El panel tiene presencia </a:t>
            </a:r>
            <a:r>
              <a:rPr lang="es-ES" sz="2000" dirty="0">
                <a:solidFill>
                  <a:schemeClr val="bg1"/>
                </a:solidFill>
                <a:latin typeface="Barlow Semi Condensed" panose="00000506000000000000" pitchFamily="2" charset="0"/>
              </a:rPr>
              <a:t>en</a:t>
            </a:r>
            <a:r>
              <a:rPr kumimoji="0" lang="es-ES" sz="2000" b="0" i="0" u="none" strike="noStrike" kern="1200" cap="none" spc="0" normalizeH="0" baseline="0" noProof="0" dirty="0">
                <a:ln>
                  <a:noFill/>
                </a:ln>
                <a:solidFill>
                  <a:schemeClr val="bg1"/>
                </a:solidFill>
                <a:effectLst/>
                <a:uLnTx/>
                <a:uFillTx/>
                <a:latin typeface="Barlow Semi Condensed" panose="00000506000000000000" pitchFamily="2" charset="0"/>
              </a:rPr>
              <a:t> todo el territorio nacional, con concentración en la zona centro con 68%, mientras que el norte alcanza a 12%, la zona sur a 19% y la zona austral a 1%.</a:t>
            </a:r>
          </a:p>
          <a:p>
            <a:pPr marL="0" marR="0" lvl="0" indent="0" algn="l" defTabSz="914400" rtl="0" eaLnBrk="1" fontAlgn="auto" latinLnBrk="0" hangingPunct="1">
              <a:lnSpc>
                <a:spcPct val="100000"/>
              </a:lnSpc>
              <a:spcBef>
                <a:spcPts val="1200"/>
              </a:spcBef>
              <a:spcAft>
                <a:spcPts val="0"/>
              </a:spcAft>
              <a:buClrTx/>
              <a:buSzPct val="50000"/>
              <a:buFontTx/>
              <a:buNone/>
              <a:tabLst/>
              <a:defRPr/>
            </a:pPr>
            <a:r>
              <a:rPr kumimoji="0" lang="es-ES" sz="2000" b="0" i="0" u="none" strike="noStrike" kern="1200" cap="none" spc="0" normalizeH="0" baseline="0" noProof="0" dirty="0">
                <a:ln>
                  <a:noFill/>
                </a:ln>
                <a:solidFill>
                  <a:schemeClr val="bg1"/>
                </a:solidFill>
                <a:effectLst/>
                <a:uLnTx/>
                <a:uFillTx/>
                <a:latin typeface="Barlow Semi Condensed" panose="00000506000000000000" pitchFamily="2" charset="0"/>
              </a:rPr>
              <a:t>Respecto de la edad, 29% del panel tiene 24 años o menos (5% son menores de 17 años), 28% del panel corresponde a 25 a 34 años, 24% a 35 a 44 años, 13% a 45 a 54 años y 7% son mayores de 55 años.</a:t>
            </a:r>
          </a:p>
          <a:p>
            <a:pPr marL="0" marR="0" lvl="0" indent="0" algn="l" defTabSz="914400" rtl="0" eaLnBrk="1" fontAlgn="auto" latinLnBrk="0" hangingPunct="1">
              <a:lnSpc>
                <a:spcPct val="100000"/>
              </a:lnSpc>
              <a:spcBef>
                <a:spcPts val="1200"/>
              </a:spcBef>
              <a:spcAft>
                <a:spcPts val="0"/>
              </a:spcAft>
              <a:buClrTx/>
              <a:buSzPct val="50000"/>
              <a:buFontTx/>
              <a:buNone/>
              <a:tabLst/>
              <a:defRPr/>
            </a:pPr>
            <a:r>
              <a:rPr lang="es-ES" sz="2000" dirty="0">
                <a:solidFill>
                  <a:schemeClr val="bg1"/>
                </a:solidFill>
                <a:latin typeface="Barlow Semi Condensed" panose="00000506000000000000" pitchFamily="2" charset="0"/>
              </a:rPr>
              <a:t>El panel está compuesto por 56% de personas empleadas, 2% de pensionados, 9% de personas dedicadas a trabajo no remunerado en el hogar, 11% de estudiantes y 22% de personas desempleadas buscando por un trabajo.</a:t>
            </a:r>
            <a:endParaRPr kumimoji="0" lang="es-ES" sz="2000" b="0" i="0" u="none" strike="noStrike" kern="1200" cap="none" spc="0" normalizeH="0" baseline="0" noProof="0" dirty="0">
              <a:ln>
                <a:noFill/>
              </a:ln>
              <a:solidFill>
                <a:schemeClr val="bg1"/>
              </a:solidFill>
              <a:effectLst/>
              <a:uLnTx/>
              <a:uFillTx/>
              <a:latin typeface="Barlow Semi Condensed" panose="00000506000000000000" pitchFamily="2" charset="0"/>
            </a:endParaRPr>
          </a:p>
          <a:p>
            <a:pPr marL="0" marR="0" lvl="0" indent="0" algn="l" defTabSz="914400" rtl="0" eaLnBrk="1" fontAlgn="auto" latinLnBrk="0" hangingPunct="1">
              <a:lnSpc>
                <a:spcPct val="100000"/>
              </a:lnSpc>
              <a:spcBef>
                <a:spcPts val="1200"/>
              </a:spcBef>
              <a:spcAft>
                <a:spcPts val="0"/>
              </a:spcAft>
              <a:buClrTx/>
              <a:buSzPct val="50000"/>
              <a:buFontTx/>
              <a:buNone/>
              <a:tabLst/>
              <a:defRPr/>
            </a:pPr>
            <a:r>
              <a:rPr kumimoji="0" lang="es-ES" sz="2000" b="0" i="0" u="none" strike="noStrike" kern="1200" cap="none" spc="0" normalizeH="0" baseline="0" noProof="0" dirty="0">
                <a:ln>
                  <a:noFill/>
                </a:ln>
                <a:solidFill>
                  <a:schemeClr val="bg1"/>
                </a:solidFill>
                <a:effectLst/>
                <a:uLnTx/>
                <a:uFillTx/>
                <a:latin typeface="Barlow Semi Condensed" panose="00000506000000000000" pitchFamily="2" charset="0"/>
              </a:rPr>
              <a:t>En relación con el Grupo Socio Económico, la composición del panel alcanza a un 15% de ABC1, 32% de C2, 27% de C3, 21% de D y 5% de E.</a:t>
            </a:r>
          </a:p>
          <a:p>
            <a:pPr marL="0" marR="0" lvl="0" indent="0" algn="l" defTabSz="914400" rtl="0" eaLnBrk="1" fontAlgn="auto" latinLnBrk="0" hangingPunct="1">
              <a:lnSpc>
                <a:spcPct val="100000"/>
              </a:lnSpc>
              <a:spcBef>
                <a:spcPts val="1200"/>
              </a:spcBef>
              <a:spcAft>
                <a:spcPts val="0"/>
              </a:spcAft>
              <a:buClrTx/>
              <a:buSzPct val="50000"/>
              <a:buFontTx/>
              <a:buNone/>
              <a:tabLst/>
              <a:defRPr/>
            </a:pPr>
            <a:r>
              <a:rPr kumimoji="0" lang="es-ES" sz="2000" b="0" i="0" u="none" strike="noStrike" kern="1200" cap="none" spc="0" normalizeH="0" baseline="0" noProof="0" dirty="0">
                <a:ln>
                  <a:noFill/>
                </a:ln>
                <a:solidFill>
                  <a:schemeClr val="bg1"/>
                </a:solidFill>
                <a:effectLst/>
                <a:uLnTx/>
                <a:uFillTx/>
                <a:latin typeface="Barlow Semi Condensed" panose="00000506000000000000" pitchFamily="2" charset="0"/>
              </a:rPr>
              <a:t>La inscripción en el panel y su mantención en él es voluntaria.</a:t>
            </a:r>
          </a:p>
          <a:p>
            <a:pPr marL="0" marR="0" lvl="0" indent="0" algn="l" defTabSz="914400" rtl="0" eaLnBrk="1" fontAlgn="auto" latinLnBrk="0" hangingPunct="1">
              <a:lnSpc>
                <a:spcPct val="100000"/>
              </a:lnSpc>
              <a:spcBef>
                <a:spcPts val="1200"/>
              </a:spcBef>
              <a:spcAft>
                <a:spcPts val="0"/>
              </a:spcAft>
              <a:buClrTx/>
              <a:buSzPct val="50000"/>
              <a:buFontTx/>
              <a:buNone/>
              <a:tabLst/>
              <a:defRPr/>
            </a:pPr>
            <a:r>
              <a:rPr kumimoji="0" lang="es-ES" sz="2000" b="0" i="0" u="none" strike="noStrike" kern="1200" cap="none" spc="0" normalizeH="0" baseline="0" noProof="0" dirty="0">
                <a:ln>
                  <a:noFill/>
                </a:ln>
                <a:solidFill>
                  <a:schemeClr val="bg1"/>
                </a:solidFill>
                <a:effectLst/>
                <a:uLnTx/>
                <a:uFillTx/>
                <a:latin typeface="Barlow Semi Condensed" panose="00000506000000000000" pitchFamily="2" charset="0"/>
              </a:rPr>
              <a:t>La recomendación de Ipsos para la aplicación de encuestas en su panel es la utilización de modelos muestrales de cuotas para un mejor control de la distribución del perfil a representar.</a:t>
            </a:r>
            <a:endParaRPr kumimoji="0" lang="es-ES" sz="1400" b="0" i="0" u="none" strike="noStrike" kern="1200" cap="none" spc="0" normalizeH="0" baseline="0" noProof="0" dirty="0">
              <a:ln>
                <a:noFill/>
              </a:ln>
              <a:solidFill>
                <a:schemeClr val="bg1"/>
              </a:solidFill>
              <a:effectLst/>
              <a:uLnTx/>
              <a:uFillTx/>
              <a:latin typeface="Barlow Semi Condensed" panose="00000506000000000000" pitchFamily="2" charset="0"/>
            </a:endParaRPr>
          </a:p>
        </p:txBody>
      </p:sp>
    </p:spTree>
    <p:extLst>
      <p:ext uri="{BB962C8B-B14F-4D97-AF65-F5344CB8AC3E}">
        <p14:creationId xmlns:p14="http://schemas.microsoft.com/office/powerpoint/2010/main" val="367012010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bT52hb9WDlXLdt_Xkw2WZ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bT52hb9WDlXLdt_Xkw2WZ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Vo7_3qjqHV5WQG8hzlRBn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pujqcHVlVTZYOruMkoQoog"/>
</p:tagLst>
</file>

<file path=ppt/theme/theme1.xml><?xml version="1.0" encoding="utf-8"?>
<a:theme xmlns:a="http://schemas.openxmlformats.org/drawingml/2006/main" name="IPSOS - Classical Template - 16x9">
  <a:themeElements>
    <a:clrScheme name="Personnalisé 183">
      <a:dk1>
        <a:sysClr val="windowText" lastClr="000000"/>
      </a:dk1>
      <a:lt1>
        <a:sysClr val="window" lastClr="FFFFFF"/>
      </a:lt1>
      <a:dk2>
        <a:srgbClr val="009D9C"/>
      </a:dk2>
      <a:lt2>
        <a:srgbClr val="2F469C"/>
      </a:lt2>
      <a:accent1>
        <a:srgbClr val="002554"/>
      </a:accent1>
      <a:accent2>
        <a:srgbClr val="F1BE48"/>
      </a:accent2>
      <a:accent3>
        <a:srgbClr val="E87722"/>
      </a:accent3>
      <a:accent4>
        <a:srgbClr val="84329B"/>
      </a:accent4>
      <a:accent5>
        <a:srgbClr val="E4C7EC"/>
      </a:accent5>
      <a:accent6>
        <a:srgbClr val="BEDBFF"/>
      </a:accent6>
      <a:hlink>
        <a:srgbClr val="0563C1"/>
      </a:hlink>
      <a:folHlink>
        <a:srgbClr val="954F72"/>
      </a:folHlink>
    </a:clrScheme>
    <a:fontScheme name="Personnalisé 80">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oposal_Template_eng1107.pptx  -  Somente Leitura" id="{8DECAE2F-5760-4014-9170-C712E3F80DEC}" vid="{301AA1E2-0FFE-4F7D-8027-A0556B4ED02E}"/>
    </a:ext>
  </a:extLst>
</a:theme>
</file>

<file path=ppt/theme/theme2.xml><?xml version="1.0" encoding="utf-8"?>
<a:theme xmlns:a="http://schemas.openxmlformats.org/drawingml/2006/main" name="Theme2">
  <a:themeElements>
    <a:clrScheme name="Ipsos_2024_v2">
      <a:dk1>
        <a:srgbClr val="000000"/>
      </a:dk1>
      <a:lt1>
        <a:sysClr val="window" lastClr="FFFFFF"/>
      </a:lt1>
      <a:dk2>
        <a:srgbClr val="1DAFAD"/>
      </a:dk2>
      <a:lt2>
        <a:srgbClr val="103C50"/>
      </a:lt2>
      <a:accent1>
        <a:srgbClr val="121B5A"/>
      </a:accent1>
      <a:accent2>
        <a:srgbClr val="E2DA51"/>
      </a:accent2>
      <a:accent3>
        <a:srgbClr val="FF740F"/>
      </a:accent3>
      <a:accent4>
        <a:srgbClr val="452567"/>
      </a:accent4>
      <a:accent5>
        <a:srgbClr val="E50158"/>
      </a:accent5>
      <a:accent6>
        <a:srgbClr val="9FE5D8"/>
      </a:accent6>
      <a:hlink>
        <a:srgbClr val="2F469C"/>
      </a:hlink>
      <a:folHlink>
        <a:srgbClr val="84329B"/>
      </a:folHlink>
    </a:clrScheme>
    <a:fontScheme name="Ipsos General">
      <a:majorFont>
        <a:latin typeface="Barlow Semi Condensed ExtraBold"/>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7EBF0"/>
        </a:solidFill>
        <a:ln>
          <a:noFill/>
        </a:ln>
      </a:spPr>
      <a:bodyPr rtlCol="0" anchor="t"/>
      <a:lstStyle>
        <a:defPPr algn="l">
          <a:lnSpc>
            <a:spcPct val="112000"/>
          </a:lnSpc>
          <a:spcBef>
            <a:spcPts val="400"/>
          </a:spcBef>
          <a:spcAft>
            <a:spcPts val="400"/>
          </a:spcAft>
          <a:defRPr sz="2400" dirty="0" smtClean="0">
            <a:solidFill>
              <a:schemeClr val="tx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15000"/>
          </a:lnSpc>
          <a:spcBef>
            <a:spcPts val="400"/>
          </a:spcBef>
          <a:spcAft>
            <a:spcPts val="400"/>
          </a:spcAft>
          <a:defRPr sz="2400" dirty="0" err="1" smtClean="0">
            <a:solidFill>
              <a:schemeClr val="tx1"/>
            </a:solidFill>
          </a:defRPr>
        </a:defPPr>
      </a:lstStyle>
    </a:txDef>
  </a:objectDefaults>
  <a:extraClrSchemeLst/>
  <a:custClrLst>
    <a:custClr name="Green">
      <a:srgbClr val="2DB574"/>
    </a:custClr>
    <a:custClr name="Sky Blue">
      <a:srgbClr val="A5CEE3"/>
    </a:custClr>
    <a:custClr name="Lilac">
      <a:srgbClr val="E3D8F0"/>
    </a:custClr>
    <a:custClr name="Pastel Pink">
      <a:srgbClr val="FFE1EC"/>
    </a:custClr>
    <a:custClr name="Yellow Meringue">
      <a:srgbClr val="F3F0B9"/>
    </a:custClr>
    <a:custClr name="Delicate Turquoise">
      <a:srgbClr val="9FE5D8"/>
    </a:custClr>
    <a:custClr name=" -- ">
      <a:srgbClr val="FFFFFF"/>
    </a:custClr>
    <a:custClr name="Light Grey">
      <a:srgbClr val="E7EBF0"/>
    </a:custClr>
    <a:custClr name="Mid Grey">
      <a:srgbClr val="585858"/>
    </a:custClr>
  </a:custClrLst>
  <a:extLst>
    <a:ext uri="{05A4C25C-085E-4340-85A3-A5531E510DB2}">
      <thm15:themeFamily xmlns:thm15="http://schemas.microsoft.com/office/thememl/2012/main" name="Ipsos PPT template_presentation_EN.potx" id="{497C4B83-A61B-44AF-A735-607F41AA9A39}" vid="{BDD110DC-D1EB-4328-ABAF-D57B45B0E53B}"/>
    </a:ext>
  </a:extLst>
</a:theme>
</file>

<file path=ppt/theme/theme3.xml><?xml version="1.0" encoding="utf-8"?>
<a:theme xmlns:a="http://schemas.openxmlformats.org/drawingml/2006/main" name="1_IPSOS - Classical Template - 16x9">
  <a:themeElements>
    <a:clrScheme name="Personnalisé 183">
      <a:dk1>
        <a:sysClr val="windowText" lastClr="000000"/>
      </a:dk1>
      <a:lt1>
        <a:sysClr val="window" lastClr="FFFFFF"/>
      </a:lt1>
      <a:dk2>
        <a:srgbClr val="009D9C"/>
      </a:dk2>
      <a:lt2>
        <a:srgbClr val="2F469C"/>
      </a:lt2>
      <a:accent1>
        <a:srgbClr val="002554"/>
      </a:accent1>
      <a:accent2>
        <a:srgbClr val="F1BE48"/>
      </a:accent2>
      <a:accent3>
        <a:srgbClr val="E87722"/>
      </a:accent3>
      <a:accent4>
        <a:srgbClr val="84329B"/>
      </a:accent4>
      <a:accent5>
        <a:srgbClr val="E4C7EC"/>
      </a:accent5>
      <a:accent6>
        <a:srgbClr val="BEDBFF"/>
      </a:accent6>
      <a:hlink>
        <a:srgbClr val="0563C1"/>
      </a:hlink>
      <a:folHlink>
        <a:srgbClr val="954F72"/>
      </a:folHlink>
    </a:clrScheme>
    <a:fontScheme name="Personnalisé 80">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oposal_Template_eng1107.pptx  -  Somente Leitura" id="{8DECAE2F-5760-4014-9170-C712E3F80DEC}" vid="{301AA1E2-0FFE-4F7D-8027-A0556B4ED02E}"/>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D0E96620EE3C44B9E5878E29430AE0" ma:contentTypeVersion="15" ma:contentTypeDescription="Create a new document." ma:contentTypeScope="" ma:versionID="b9c0984b8c7dacea82321fc4bf44674a">
  <xsd:schema xmlns:xsd="http://www.w3.org/2001/XMLSchema" xmlns:xs="http://www.w3.org/2001/XMLSchema" xmlns:p="http://schemas.microsoft.com/office/2006/metadata/properties" xmlns:ns1="http://schemas.microsoft.com/sharepoint/v3" xmlns:ns3="2c055181-6e2f-40b2-8e36-e652a3490969" xmlns:ns4="f1c8c16f-866a-405b-a22b-d4454b1451a8" targetNamespace="http://schemas.microsoft.com/office/2006/metadata/properties" ma:root="true" ma:fieldsID="55fce81e71d58f60c8ce3a0ac49e90f9" ns1:_="" ns3:_="" ns4:_="">
    <xsd:import namespace="http://schemas.microsoft.com/sharepoint/v3"/>
    <xsd:import namespace="2c055181-6e2f-40b2-8e36-e652a3490969"/>
    <xsd:import namespace="f1c8c16f-866a-405b-a22b-d4454b1451a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c055181-6e2f-40b2-8e36-e652a349096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1c8c16f-866a-405b-a22b-d4454b1451a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2CEDAC5-5E0E-4998-88A4-78E4F587610A}">
  <ds:schemaRefs>
    <ds:schemaRef ds:uri="2c055181-6e2f-40b2-8e36-e652a3490969"/>
    <ds:schemaRef ds:uri="f1c8c16f-866a-405b-a22b-d4454b1451a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09B42295-196D-47F9-B16B-36ECDB7CB2CF}">
  <ds:schemaRefs>
    <ds:schemaRef ds:uri="2c055181-6e2f-40b2-8e36-e652a3490969"/>
    <ds:schemaRef ds:uri="http://purl.org/dc/terms/"/>
    <ds:schemaRef ds:uri="http://purl.org/dc/elements/1.1/"/>
    <ds:schemaRef ds:uri="http://schemas.microsoft.com/office/infopath/2007/PartnerControls"/>
    <ds:schemaRef ds:uri="http://www.w3.org/XML/1998/namespace"/>
    <ds:schemaRef ds:uri="http://purl.org/dc/dcmitype/"/>
    <ds:schemaRef ds:uri="http://schemas.microsoft.com/office/2006/metadata/properties"/>
    <ds:schemaRef ds:uri="http://schemas.microsoft.com/office/2006/documentManagement/types"/>
    <ds:schemaRef ds:uri="http://schemas.openxmlformats.org/package/2006/metadata/core-properties"/>
    <ds:schemaRef ds:uri="f1c8c16f-866a-405b-a22b-d4454b1451a8"/>
    <ds:schemaRef ds:uri="http://schemas.microsoft.com/sharepoint/v3"/>
  </ds:schemaRefs>
</ds:datastoreItem>
</file>

<file path=customXml/itemProps3.xml><?xml version="1.0" encoding="utf-8"?>
<ds:datastoreItem xmlns:ds="http://schemas.openxmlformats.org/officeDocument/2006/customXml" ds:itemID="{4EAEDD75-BD82-4EC9-85F3-3A986E14B05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8460</TotalTime>
  <Words>4116</Words>
  <Application>Microsoft Office PowerPoint</Application>
  <PresentationFormat>Panorámica</PresentationFormat>
  <Paragraphs>698</Paragraphs>
  <Slides>31</Slides>
  <Notes>2</Notes>
  <HiddenSlides>0</HiddenSlides>
  <MMClips>0</MMClips>
  <ScaleCrop>false</ScaleCrop>
  <HeadingPairs>
    <vt:vector size="8" baseType="variant">
      <vt:variant>
        <vt:lpstr>Fuentes usadas</vt:lpstr>
      </vt:variant>
      <vt:variant>
        <vt:i4>9</vt:i4>
      </vt:variant>
      <vt:variant>
        <vt:lpstr>Tema</vt:lpstr>
      </vt:variant>
      <vt:variant>
        <vt:i4>3</vt:i4>
      </vt:variant>
      <vt:variant>
        <vt:lpstr>Servidores OLE incrustados</vt:lpstr>
      </vt:variant>
      <vt:variant>
        <vt:i4>1</vt:i4>
      </vt:variant>
      <vt:variant>
        <vt:lpstr>Títulos de diapositiva</vt:lpstr>
      </vt:variant>
      <vt:variant>
        <vt:i4>31</vt:i4>
      </vt:variant>
    </vt:vector>
  </HeadingPairs>
  <TitlesOfParts>
    <vt:vector size="44" baseType="lpstr">
      <vt:lpstr>Calibri</vt:lpstr>
      <vt:lpstr>Barlow Semi Condensed</vt:lpstr>
      <vt:lpstr>Helvetica</vt:lpstr>
      <vt:lpstr>Barlow</vt:lpstr>
      <vt:lpstr>Barlow Semi Condensed ExtraBold</vt:lpstr>
      <vt:lpstr>Wingdings 2</vt:lpstr>
      <vt:lpstr>HelveticaNeueLT Std Lt Cn</vt:lpstr>
      <vt:lpstr>Arial</vt:lpstr>
      <vt:lpstr>Wingdings</vt:lpstr>
      <vt:lpstr>IPSOS - Classical Template - 16x9</vt:lpstr>
      <vt:lpstr>Theme2</vt:lpstr>
      <vt:lpstr>1_IPSOS - Classical Template - 16x9</vt:lpstr>
      <vt:lpstr>Diapositive think-cell</vt:lpstr>
      <vt:lpstr>CLAVES IPSOS</vt:lpstr>
      <vt:lpstr>Presentación de PowerPoint</vt:lpstr>
      <vt:lpstr>Presentación de PowerPoint</vt:lpstr>
      <vt:lpstr>Presentación de PowerPoint</vt:lpstr>
      <vt:lpstr>Presentación de PowerPoint</vt:lpstr>
      <vt:lpstr>Presentación de PowerPoint</vt:lpstr>
      <vt:lpstr>PERCEPCIÓN DE Corrupción en Chile</vt:lpstr>
      <vt:lpstr>Presentación de PowerPoint</vt:lpstr>
      <vt:lpstr>Presentación de PowerPoint</vt:lpstr>
      <vt:lpstr>Presentación de PowerPoint</vt:lpstr>
      <vt:lpstr>PROBIDAD EN LAS INSTITUCIONES</vt:lpstr>
      <vt:lpstr>Presentación de PowerPoint</vt:lpstr>
      <vt:lpstr>Presentación de PowerPoint</vt:lpstr>
      <vt:lpstr>Presentación de PowerPoint</vt:lpstr>
      <vt:lpstr>Presentación de PowerPoint</vt:lpstr>
      <vt:lpstr>Presentación de PowerPoint</vt:lpstr>
      <vt:lpstr>Presentación de PowerPoint</vt:lpstr>
      <vt:lpstr>MUNICIPIOS Y FUNCIONARIOS PÚBLICOS</vt:lpstr>
      <vt:lpstr>Presentación de PowerPoint</vt:lpstr>
      <vt:lpstr>Presentación de PowerPoint</vt:lpstr>
      <vt:lpstr>Presentación de PowerPoint</vt:lpstr>
      <vt:lpstr>Presentación de PowerPoint</vt:lpstr>
      <vt:lpstr>Presentación de PowerPoint</vt:lpstr>
      <vt:lpstr>Presentación de PowerPoint</vt:lpstr>
      <vt:lpstr>Ley de protección de datos personales</vt:lpstr>
      <vt:lpstr>Presentación de PowerPoint</vt:lpstr>
      <vt:lpstr>Presentación de PowerPoint</vt:lpstr>
      <vt:lpstr>Presentación de PowerPoint</vt:lpstr>
      <vt:lpstr>Presentación de PowerPoint</vt:lpstr>
      <vt:lpstr>Presentación de PowerPoint</vt:lpstr>
      <vt:lpstr>SOBRE PANEL IPSOS INTERACTIVE SERVICES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Proposal template</dc:title>
  <dc:creator>Miguel Becerra</dc:creator>
  <cp:lastModifiedBy>Nicolás Valenzuela</cp:lastModifiedBy>
  <cp:revision>7</cp:revision>
  <cp:lastPrinted>2025-04-30T19:39:49Z</cp:lastPrinted>
  <dcterms:created xsi:type="dcterms:W3CDTF">2019-09-30T18:20:47Z</dcterms:created>
  <dcterms:modified xsi:type="dcterms:W3CDTF">2026-10-14T18:50:53Z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0x01010005D0E96620EE3C44B9E5878E29430AE0</vt:lpwstr>
  </property>
</Properties>
</file>